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258" r:id="rId3"/>
    <p:sldId id="259" r:id="rId4"/>
    <p:sldId id="292" r:id="rId5"/>
    <p:sldId id="293" r:id="rId6"/>
    <p:sldId id="294" r:id="rId7"/>
    <p:sldId id="297" r:id="rId8"/>
    <p:sldId id="296" r:id="rId9"/>
    <p:sldId id="298" r:id="rId10"/>
    <p:sldId id="263" r:id="rId11"/>
    <p:sldId id="300" r:id="rId12"/>
    <p:sldId id="302" r:id="rId13"/>
    <p:sldId id="301" r:id="rId14"/>
    <p:sldId id="299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295" r:id="rId32"/>
    <p:sldId id="321" r:id="rId33"/>
    <p:sldId id="322" r:id="rId34"/>
    <p:sldId id="323" r:id="rId35"/>
    <p:sldId id="324" r:id="rId36"/>
    <p:sldId id="326" r:id="rId37"/>
    <p:sldId id="327" r:id="rId38"/>
    <p:sldId id="325" r:id="rId39"/>
    <p:sldId id="328" r:id="rId40"/>
    <p:sldId id="329" r:id="rId41"/>
    <p:sldId id="330" r:id="rId42"/>
    <p:sldId id="331" r:id="rId43"/>
    <p:sldId id="332" r:id="rId44"/>
    <p:sldId id="333" r:id="rId45"/>
    <p:sldId id="334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6D3"/>
    <a:srgbClr val="008000"/>
    <a:srgbClr val="D60825"/>
    <a:srgbClr val="D7B983"/>
    <a:srgbClr val="DB1203"/>
    <a:srgbClr val="00FF00"/>
    <a:srgbClr val="66FF33"/>
    <a:srgbClr val="CC00CC"/>
    <a:srgbClr val="FF9900"/>
    <a:srgbClr val="6B327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83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2320CD-15C1-4330-8C94-1030437F39B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4F84C1-0B70-4487-ACCA-03D489B56DB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когнитивный</a:t>
          </a:r>
          <a:endParaRPr lang="ru-RU" sz="2800" dirty="0">
            <a:solidFill>
              <a:schemeClr val="tx1"/>
            </a:solidFill>
          </a:endParaRPr>
        </a:p>
      </dgm:t>
    </dgm:pt>
    <dgm:pt modelId="{55DE5BF6-145F-4EF3-BFF6-046417B9AD76}" type="parTrans" cxnId="{96FD2089-4D43-4A0B-AF58-D2B283759237}">
      <dgm:prSet/>
      <dgm:spPr/>
      <dgm:t>
        <a:bodyPr/>
        <a:lstStyle/>
        <a:p>
          <a:endParaRPr lang="ru-RU"/>
        </a:p>
      </dgm:t>
    </dgm:pt>
    <dgm:pt modelId="{A41CABA1-7CE4-48A0-85C2-0ACB20CC160D}" type="sibTrans" cxnId="{96FD2089-4D43-4A0B-AF58-D2B283759237}">
      <dgm:prSet/>
      <dgm:spPr/>
      <dgm:t>
        <a:bodyPr/>
        <a:lstStyle/>
        <a:p>
          <a:endParaRPr lang="ru-RU"/>
        </a:p>
      </dgm:t>
    </dgm:pt>
    <dgm:pt modelId="{98298F2C-C666-4794-B48B-0704E551C688}">
      <dgm:prSet phldrT="[Текст]" custT="1"/>
      <dgm:spPr/>
      <dgm:t>
        <a:bodyPr/>
        <a:lstStyle/>
        <a:p>
          <a:r>
            <a:rPr lang="ru-RU" sz="2400" dirty="0" smtClean="0"/>
            <a:t>что я знаю о себе</a:t>
          </a:r>
          <a:endParaRPr lang="ru-RU" sz="2400" dirty="0"/>
        </a:p>
      </dgm:t>
    </dgm:pt>
    <dgm:pt modelId="{363551C7-CC20-4724-A8C1-1D99C3465755}" type="parTrans" cxnId="{5C8B4991-10B2-434A-918B-7B295E40DBFB}">
      <dgm:prSet/>
      <dgm:spPr/>
      <dgm:t>
        <a:bodyPr/>
        <a:lstStyle/>
        <a:p>
          <a:endParaRPr lang="ru-RU"/>
        </a:p>
      </dgm:t>
    </dgm:pt>
    <dgm:pt modelId="{07F288BE-57BC-438D-B72D-3E437AA71FCE}" type="sibTrans" cxnId="{5C8B4991-10B2-434A-918B-7B295E40DBFB}">
      <dgm:prSet/>
      <dgm:spPr/>
      <dgm:t>
        <a:bodyPr/>
        <a:lstStyle/>
        <a:p>
          <a:endParaRPr lang="ru-RU"/>
        </a:p>
      </dgm:t>
    </dgm:pt>
    <dgm:pt modelId="{C6BC71B1-D1E6-4955-941D-2F05BD77020D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эмоционально- оценочный</a:t>
          </a:r>
          <a:endParaRPr lang="ru-RU" sz="2800" dirty="0">
            <a:solidFill>
              <a:schemeClr val="tx1"/>
            </a:solidFill>
          </a:endParaRPr>
        </a:p>
      </dgm:t>
    </dgm:pt>
    <dgm:pt modelId="{8FE41410-1F1C-4BB5-B9A1-71E75051FFD2}" type="parTrans" cxnId="{360FE735-4C25-4377-9631-D0971079794C}">
      <dgm:prSet/>
      <dgm:spPr/>
      <dgm:t>
        <a:bodyPr/>
        <a:lstStyle/>
        <a:p>
          <a:endParaRPr lang="ru-RU"/>
        </a:p>
      </dgm:t>
    </dgm:pt>
    <dgm:pt modelId="{6B9BE3A0-1D7D-433F-9CD1-9D6449DEACF0}" type="sibTrans" cxnId="{360FE735-4C25-4377-9631-D0971079794C}">
      <dgm:prSet/>
      <dgm:spPr/>
      <dgm:t>
        <a:bodyPr/>
        <a:lstStyle/>
        <a:p>
          <a:endParaRPr lang="ru-RU"/>
        </a:p>
      </dgm:t>
    </dgm:pt>
    <dgm:pt modelId="{F34040EF-3031-4848-B4A6-F76C3BDDAA47}">
      <dgm:prSet phldrT="[Текст]" custT="1"/>
      <dgm:spPr/>
      <dgm:t>
        <a:bodyPr/>
        <a:lstStyle/>
        <a:p>
          <a:r>
            <a:rPr lang="ru-RU" sz="2400" dirty="0" smtClean="0"/>
            <a:t>как я оцениваю то, что я знаю о себе</a:t>
          </a:r>
          <a:endParaRPr lang="ru-RU" sz="2400" dirty="0"/>
        </a:p>
      </dgm:t>
    </dgm:pt>
    <dgm:pt modelId="{28799A02-B6D8-451E-9F7E-C2993BD703A9}" type="parTrans" cxnId="{57FFA723-78E5-443E-9740-6D1793536474}">
      <dgm:prSet/>
      <dgm:spPr/>
      <dgm:t>
        <a:bodyPr/>
        <a:lstStyle/>
        <a:p>
          <a:endParaRPr lang="ru-RU"/>
        </a:p>
      </dgm:t>
    </dgm:pt>
    <dgm:pt modelId="{D5FC2B32-64A7-4257-A5AF-C8C6EF682A8A}" type="sibTrans" cxnId="{57FFA723-78E5-443E-9740-6D1793536474}">
      <dgm:prSet/>
      <dgm:spPr/>
      <dgm:t>
        <a:bodyPr/>
        <a:lstStyle/>
        <a:p>
          <a:endParaRPr lang="ru-RU"/>
        </a:p>
      </dgm:t>
    </dgm:pt>
    <dgm:pt modelId="{8AB90A83-170B-4636-BE5B-894DAFA01382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поведенческий</a:t>
          </a:r>
          <a:endParaRPr lang="ru-RU" sz="2800" dirty="0">
            <a:solidFill>
              <a:schemeClr val="tx1"/>
            </a:solidFill>
          </a:endParaRPr>
        </a:p>
      </dgm:t>
    </dgm:pt>
    <dgm:pt modelId="{46E5453E-02B5-442E-A1F1-432A949D7E67}" type="parTrans" cxnId="{0960EBCD-CF3F-4C67-947F-6227EEF7464F}">
      <dgm:prSet/>
      <dgm:spPr/>
      <dgm:t>
        <a:bodyPr/>
        <a:lstStyle/>
        <a:p>
          <a:endParaRPr lang="ru-RU"/>
        </a:p>
      </dgm:t>
    </dgm:pt>
    <dgm:pt modelId="{C7B6ABD3-F172-419B-8B5C-292331056904}" type="sibTrans" cxnId="{0960EBCD-CF3F-4C67-947F-6227EEF7464F}">
      <dgm:prSet/>
      <dgm:spPr/>
      <dgm:t>
        <a:bodyPr/>
        <a:lstStyle/>
        <a:p>
          <a:endParaRPr lang="ru-RU"/>
        </a:p>
      </dgm:t>
    </dgm:pt>
    <dgm:pt modelId="{B2CA3CF7-BE2C-4D86-ACB9-2405F2368FB2}">
      <dgm:prSet phldrT="[Текст]" custT="1"/>
      <dgm:spPr/>
      <dgm:t>
        <a:bodyPr/>
        <a:lstStyle/>
        <a:p>
          <a:r>
            <a:rPr lang="ru-RU" sz="2400" dirty="0" smtClean="0"/>
            <a:t>как я веду себя в соответствии с оценкой того, что я знаю о себе</a:t>
          </a:r>
          <a:endParaRPr lang="ru-RU" sz="2400" dirty="0"/>
        </a:p>
      </dgm:t>
    </dgm:pt>
    <dgm:pt modelId="{41C0F381-6D6D-42E7-9A47-C7A83762F906}" type="parTrans" cxnId="{8DDE689C-6F40-4B93-BE02-314C400522EB}">
      <dgm:prSet/>
      <dgm:spPr/>
      <dgm:t>
        <a:bodyPr/>
        <a:lstStyle/>
        <a:p>
          <a:endParaRPr lang="ru-RU"/>
        </a:p>
      </dgm:t>
    </dgm:pt>
    <dgm:pt modelId="{10082E5A-F6E7-4C7C-B555-DFA3796ECA5C}" type="sibTrans" cxnId="{8DDE689C-6F40-4B93-BE02-314C400522EB}">
      <dgm:prSet/>
      <dgm:spPr/>
      <dgm:t>
        <a:bodyPr/>
        <a:lstStyle/>
        <a:p>
          <a:endParaRPr lang="ru-RU"/>
        </a:p>
      </dgm:t>
    </dgm:pt>
    <dgm:pt modelId="{107C3E56-9D96-4783-9D03-2EBD15033A32}" type="pres">
      <dgm:prSet presAssocID="{7C2320CD-15C1-4330-8C94-1030437F39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C8AEA0-9447-4C39-B4FC-10E36A31EAB1}" type="pres">
      <dgm:prSet presAssocID="{B34F84C1-0B70-4487-ACCA-03D489B56DB5}" presName="linNode" presStyleCnt="0"/>
      <dgm:spPr/>
    </dgm:pt>
    <dgm:pt modelId="{6929A565-AB3A-43C8-A237-C518E439F91D}" type="pres">
      <dgm:prSet presAssocID="{B34F84C1-0B70-4487-ACCA-03D489B56DB5}" presName="parentText" presStyleLbl="node1" presStyleIdx="0" presStyleCnt="3" custScaleX="117189" custScaleY="923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77DA5-6230-4460-9D31-891E2FC302AB}" type="pres">
      <dgm:prSet presAssocID="{B34F84C1-0B70-4487-ACCA-03D489B56DB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C5991-F91D-4EB9-BC9B-0BF6FE222602}" type="pres">
      <dgm:prSet presAssocID="{A41CABA1-7CE4-48A0-85C2-0ACB20CC160D}" presName="sp" presStyleCnt="0"/>
      <dgm:spPr/>
    </dgm:pt>
    <dgm:pt modelId="{27DAD867-5DBE-4E78-ABA3-87DEF51C5C4C}" type="pres">
      <dgm:prSet presAssocID="{C6BC71B1-D1E6-4955-941D-2F05BD77020D}" presName="linNode" presStyleCnt="0"/>
      <dgm:spPr/>
    </dgm:pt>
    <dgm:pt modelId="{88E26E8A-71F0-4C5F-8178-8B9F78981AF9}" type="pres">
      <dgm:prSet presAssocID="{C6BC71B1-D1E6-4955-941D-2F05BD77020D}" presName="parentText" presStyleLbl="node1" presStyleIdx="1" presStyleCnt="3" custScaleX="117189" custScaleY="947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A74C6-A681-4473-9C9C-6F5BB8C4DC6E}" type="pres">
      <dgm:prSet presAssocID="{C6BC71B1-D1E6-4955-941D-2F05BD77020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4B881-E2B2-4712-8EF5-FEB76F496013}" type="pres">
      <dgm:prSet presAssocID="{6B9BE3A0-1D7D-433F-9CD1-9D6449DEACF0}" presName="sp" presStyleCnt="0"/>
      <dgm:spPr/>
    </dgm:pt>
    <dgm:pt modelId="{CC32CB65-4562-44DA-9997-D50B65095BCC}" type="pres">
      <dgm:prSet presAssocID="{8AB90A83-170B-4636-BE5B-894DAFA01382}" presName="linNode" presStyleCnt="0"/>
      <dgm:spPr/>
    </dgm:pt>
    <dgm:pt modelId="{A4A1E778-C248-4E28-AE99-E3E8C82F6920}" type="pres">
      <dgm:prSet presAssocID="{8AB90A83-170B-4636-BE5B-894DAFA01382}" presName="parentText" presStyleLbl="node1" presStyleIdx="2" presStyleCnt="3" custScaleX="117189" custScaleY="888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0EB87-607F-4E2A-8943-9BD5C60B6742}" type="pres">
      <dgm:prSet presAssocID="{8AB90A83-170B-4636-BE5B-894DAFA0138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A79EDE-D339-4588-BB55-A2264C4FA67E}" type="presOf" srcId="{F34040EF-3031-4848-B4A6-F76C3BDDAA47}" destId="{154A74C6-A681-4473-9C9C-6F5BB8C4DC6E}" srcOrd="0" destOrd="0" presId="urn:microsoft.com/office/officeart/2005/8/layout/vList5"/>
    <dgm:cxn modelId="{ABF02C8C-BE56-4D08-A15B-A0737D67FEEA}" type="presOf" srcId="{C6BC71B1-D1E6-4955-941D-2F05BD77020D}" destId="{88E26E8A-71F0-4C5F-8178-8B9F78981AF9}" srcOrd="0" destOrd="0" presId="urn:microsoft.com/office/officeart/2005/8/layout/vList5"/>
    <dgm:cxn modelId="{5C8B4991-10B2-434A-918B-7B295E40DBFB}" srcId="{B34F84C1-0B70-4487-ACCA-03D489B56DB5}" destId="{98298F2C-C666-4794-B48B-0704E551C688}" srcOrd="0" destOrd="0" parTransId="{363551C7-CC20-4724-A8C1-1D99C3465755}" sibTransId="{07F288BE-57BC-438D-B72D-3E437AA71FCE}"/>
    <dgm:cxn modelId="{C23DEB66-08C0-4E1A-A748-619D412E45CB}" type="presOf" srcId="{B2CA3CF7-BE2C-4D86-ACB9-2405F2368FB2}" destId="{5D30EB87-607F-4E2A-8943-9BD5C60B6742}" srcOrd="0" destOrd="0" presId="urn:microsoft.com/office/officeart/2005/8/layout/vList5"/>
    <dgm:cxn modelId="{360FE735-4C25-4377-9631-D0971079794C}" srcId="{7C2320CD-15C1-4330-8C94-1030437F39B8}" destId="{C6BC71B1-D1E6-4955-941D-2F05BD77020D}" srcOrd="1" destOrd="0" parTransId="{8FE41410-1F1C-4BB5-B9A1-71E75051FFD2}" sibTransId="{6B9BE3A0-1D7D-433F-9CD1-9D6449DEACF0}"/>
    <dgm:cxn modelId="{57FFA723-78E5-443E-9740-6D1793536474}" srcId="{C6BC71B1-D1E6-4955-941D-2F05BD77020D}" destId="{F34040EF-3031-4848-B4A6-F76C3BDDAA47}" srcOrd="0" destOrd="0" parTransId="{28799A02-B6D8-451E-9F7E-C2993BD703A9}" sibTransId="{D5FC2B32-64A7-4257-A5AF-C8C6EF682A8A}"/>
    <dgm:cxn modelId="{8B6BA8B6-2647-4E29-ABC7-1014D0BD73A6}" type="presOf" srcId="{98298F2C-C666-4794-B48B-0704E551C688}" destId="{07477DA5-6230-4460-9D31-891E2FC302AB}" srcOrd="0" destOrd="0" presId="urn:microsoft.com/office/officeart/2005/8/layout/vList5"/>
    <dgm:cxn modelId="{8DDE689C-6F40-4B93-BE02-314C400522EB}" srcId="{8AB90A83-170B-4636-BE5B-894DAFA01382}" destId="{B2CA3CF7-BE2C-4D86-ACB9-2405F2368FB2}" srcOrd="0" destOrd="0" parTransId="{41C0F381-6D6D-42E7-9A47-C7A83762F906}" sibTransId="{10082E5A-F6E7-4C7C-B555-DFA3796ECA5C}"/>
    <dgm:cxn modelId="{EB5F2CBA-ED29-4FB6-9459-4231D89C8BD5}" type="presOf" srcId="{8AB90A83-170B-4636-BE5B-894DAFA01382}" destId="{A4A1E778-C248-4E28-AE99-E3E8C82F6920}" srcOrd="0" destOrd="0" presId="urn:microsoft.com/office/officeart/2005/8/layout/vList5"/>
    <dgm:cxn modelId="{96FD2089-4D43-4A0B-AF58-D2B283759237}" srcId="{7C2320CD-15C1-4330-8C94-1030437F39B8}" destId="{B34F84C1-0B70-4487-ACCA-03D489B56DB5}" srcOrd="0" destOrd="0" parTransId="{55DE5BF6-145F-4EF3-BFF6-046417B9AD76}" sibTransId="{A41CABA1-7CE4-48A0-85C2-0ACB20CC160D}"/>
    <dgm:cxn modelId="{24005154-0D9B-49BE-BC26-7B49333127C3}" type="presOf" srcId="{B34F84C1-0B70-4487-ACCA-03D489B56DB5}" destId="{6929A565-AB3A-43C8-A237-C518E439F91D}" srcOrd="0" destOrd="0" presId="urn:microsoft.com/office/officeart/2005/8/layout/vList5"/>
    <dgm:cxn modelId="{57DCF3AA-4AD5-47E7-A646-1E9505AE9066}" type="presOf" srcId="{7C2320CD-15C1-4330-8C94-1030437F39B8}" destId="{107C3E56-9D96-4783-9D03-2EBD15033A32}" srcOrd="0" destOrd="0" presId="urn:microsoft.com/office/officeart/2005/8/layout/vList5"/>
    <dgm:cxn modelId="{0960EBCD-CF3F-4C67-947F-6227EEF7464F}" srcId="{7C2320CD-15C1-4330-8C94-1030437F39B8}" destId="{8AB90A83-170B-4636-BE5B-894DAFA01382}" srcOrd="2" destOrd="0" parTransId="{46E5453E-02B5-442E-A1F1-432A949D7E67}" sibTransId="{C7B6ABD3-F172-419B-8B5C-292331056904}"/>
    <dgm:cxn modelId="{EE861F9B-C215-4DD6-9173-041FFDD739C0}" type="presParOf" srcId="{107C3E56-9D96-4783-9D03-2EBD15033A32}" destId="{0EC8AEA0-9447-4C39-B4FC-10E36A31EAB1}" srcOrd="0" destOrd="0" presId="urn:microsoft.com/office/officeart/2005/8/layout/vList5"/>
    <dgm:cxn modelId="{7D8A926B-2BC0-4DD7-A146-61BF9AE948A9}" type="presParOf" srcId="{0EC8AEA0-9447-4C39-B4FC-10E36A31EAB1}" destId="{6929A565-AB3A-43C8-A237-C518E439F91D}" srcOrd="0" destOrd="0" presId="urn:microsoft.com/office/officeart/2005/8/layout/vList5"/>
    <dgm:cxn modelId="{2568138E-D2ED-453A-8761-3055D8E1BA82}" type="presParOf" srcId="{0EC8AEA0-9447-4C39-B4FC-10E36A31EAB1}" destId="{07477DA5-6230-4460-9D31-891E2FC302AB}" srcOrd="1" destOrd="0" presId="urn:microsoft.com/office/officeart/2005/8/layout/vList5"/>
    <dgm:cxn modelId="{2BDB7505-69EF-4720-8A6B-D1F737C4DFE1}" type="presParOf" srcId="{107C3E56-9D96-4783-9D03-2EBD15033A32}" destId="{47CC5991-F91D-4EB9-BC9B-0BF6FE222602}" srcOrd="1" destOrd="0" presId="urn:microsoft.com/office/officeart/2005/8/layout/vList5"/>
    <dgm:cxn modelId="{22C48F3B-95CF-494B-BB43-1C95FE6A4DFF}" type="presParOf" srcId="{107C3E56-9D96-4783-9D03-2EBD15033A32}" destId="{27DAD867-5DBE-4E78-ABA3-87DEF51C5C4C}" srcOrd="2" destOrd="0" presId="urn:microsoft.com/office/officeart/2005/8/layout/vList5"/>
    <dgm:cxn modelId="{26003F01-9174-4898-8FDD-C7D00E38B479}" type="presParOf" srcId="{27DAD867-5DBE-4E78-ABA3-87DEF51C5C4C}" destId="{88E26E8A-71F0-4C5F-8178-8B9F78981AF9}" srcOrd="0" destOrd="0" presId="urn:microsoft.com/office/officeart/2005/8/layout/vList5"/>
    <dgm:cxn modelId="{39ACBA7F-CFF7-4DDA-91BA-CD52A5231C20}" type="presParOf" srcId="{27DAD867-5DBE-4E78-ABA3-87DEF51C5C4C}" destId="{154A74C6-A681-4473-9C9C-6F5BB8C4DC6E}" srcOrd="1" destOrd="0" presId="urn:microsoft.com/office/officeart/2005/8/layout/vList5"/>
    <dgm:cxn modelId="{E4AFC447-EB44-40B1-8145-02A010C361A7}" type="presParOf" srcId="{107C3E56-9D96-4783-9D03-2EBD15033A32}" destId="{0474B881-E2B2-4712-8EF5-FEB76F496013}" srcOrd="3" destOrd="0" presId="urn:microsoft.com/office/officeart/2005/8/layout/vList5"/>
    <dgm:cxn modelId="{3C3361E4-F7A7-41B6-86DD-D176E5C54E3D}" type="presParOf" srcId="{107C3E56-9D96-4783-9D03-2EBD15033A32}" destId="{CC32CB65-4562-44DA-9997-D50B65095BCC}" srcOrd="4" destOrd="0" presId="urn:microsoft.com/office/officeart/2005/8/layout/vList5"/>
    <dgm:cxn modelId="{D6E1502E-D69A-4727-8F37-D4C265D48C6D}" type="presParOf" srcId="{CC32CB65-4562-44DA-9997-D50B65095BCC}" destId="{A4A1E778-C248-4E28-AE99-E3E8C82F6920}" srcOrd="0" destOrd="0" presId="urn:microsoft.com/office/officeart/2005/8/layout/vList5"/>
    <dgm:cxn modelId="{311F72EE-C276-4AF6-B8C6-62A2FFF5FF19}" type="presParOf" srcId="{CC32CB65-4562-44DA-9997-D50B65095BCC}" destId="{5D30EB87-607F-4E2A-8943-9BD5C60B67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2320CD-15C1-4330-8C94-1030437F39B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4F84C1-0B70-4487-ACCA-03D489B56DB5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pPr algn="l"/>
          <a:r>
            <a:rPr lang="ru-RU" sz="2800" dirty="0" smtClean="0">
              <a:solidFill>
                <a:schemeClr val="tx1"/>
              </a:solidFill>
            </a:rPr>
            <a:t>«реальное Я» </a:t>
          </a:r>
          <a:endParaRPr lang="ru-RU" sz="2800" dirty="0">
            <a:solidFill>
              <a:schemeClr val="tx1"/>
            </a:solidFill>
          </a:endParaRPr>
        </a:p>
      </dgm:t>
    </dgm:pt>
    <dgm:pt modelId="{55DE5BF6-145F-4EF3-BFF6-046417B9AD76}" type="parTrans" cxnId="{96FD2089-4D43-4A0B-AF58-D2B283759237}">
      <dgm:prSet/>
      <dgm:spPr/>
      <dgm:t>
        <a:bodyPr/>
        <a:lstStyle/>
        <a:p>
          <a:endParaRPr lang="ru-RU"/>
        </a:p>
      </dgm:t>
    </dgm:pt>
    <dgm:pt modelId="{A41CABA1-7CE4-48A0-85C2-0ACB20CC160D}" type="sibTrans" cxnId="{96FD2089-4D43-4A0B-AF58-D2B283759237}">
      <dgm:prSet/>
      <dgm:spPr/>
      <dgm:t>
        <a:bodyPr/>
        <a:lstStyle/>
        <a:p>
          <a:endParaRPr lang="ru-RU"/>
        </a:p>
      </dgm:t>
    </dgm:pt>
    <dgm:pt modelId="{98298F2C-C666-4794-B48B-0704E551C688}">
      <dgm:prSet phldrT="[Текст]" custT="1"/>
      <dgm:spPr/>
      <dgm:t>
        <a:bodyPr/>
        <a:lstStyle/>
        <a:p>
          <a:r>
            <a:rPr lang="ru-RU" sz="2400" dirty="0" smtClean="0"/>
            <a:t>представление индивида о том, каков он на самом деле </a:t>
          </a:r>
          <a:endParaRPr lang="ru-RU" sz="2400" dirty="0"/>
        </a:p>
      </dgm:t>
    </dgm:pt>
    <dgm:pt modelId="{363551C7-CC20-4724-A8C1-1D99C3465755}" type="parTrans" cxnId="{5C8B4991-10B2-434A-918B-7B295E40DBFB}">
      <dgm:prSet/>
      <dgm:spPr/>
      <dgm:t>
        <a:bodyPr/>
        <a:lstStyle/>
        <a:p>
          <a:endParaRPr lang="ru-RU"/>
        </a:p>
      </dgm:t>
    </dgm:pt>
    <dgm:pt modelId="{07F288BE-57BC-438D-B72D-3E437AA71FCE}" type="sibTrans" cxnId="{5C8B4991-10B2-434A-918B-7B295E40DBFB}">
      <dgm:prSet/>
      <dgm:spPr/>
      <dgm:t>
        <a:bodyPr/>
        <a:lstStyle/>
        <a:p>
          <a:endParaRPr lang="ru-RU"/>
        </a:p>
      </dgm:t>
    </dgm:pt>
    <dgm:pt modelId="{C6BC71B1-D1E6-4955-941D-2F05BD77020D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«зеркальное Я»</a:t>
          </a:r>
          <a:endParaRPr lang="ru-RU" sz="2800" dirty="0">
            <a:solidFill>
              <a:schemeClr val="tx1"/>
            </a:solidFill>
          </a:endParaRPr>
        </a:p>
      </dgm:t>
    </dgm:pt>
    <dgm:pt modelId="{8FE41410-1F1C-4BB5-B9A1-71E75051FFD2}" type="parTrans" cxnId="{360FE735-4C25-4377-9631-D0971079794C}">
      <dgm:prSet/>
      <dgm:spPr/>
      <dgm:t>
        <a:bodyPr/>
        <a:lstStyle/>
        <a:p>
          <a:endParaRPr lang="ru-RU"/>
        </a:p>
      </dgm:t>
    </dgm:pt>
    <dgm:pt modelId="{6B9BE3A0-1D7D-433F-9CD1-9D6449DEACF0}" type="sibTrans" cxnId="{360FE735-4C25-4377-9631-D0971079794C}">
      <dgm:prSet/>
      <dgm:spPr/>
      <dgm:t>
        <a:bodyPr/>
        <a:lstStyle/>
        <a:p>
          <a:endParaRPr lang="ru-RU"/>
        </a:p>
      </dgm:t>
    </dgm:pt>
    <dgm:pt modelId="{F34040EF-3031-4848-B4A6-F76C3BDDAA47}">
      <dgm:prSet phldrT="[Текст]" custT="1"/>
      <dgm:spPr/>
      <dgm:t>
        <a:bodyPr/>
        <a:lstStyle/>
        <a:p>
          <a:r>
            <a:rPr lang="ru-RU" sz="2400" dirty="0" smtClean="0"/>
            <a:t>представление индивида о том, как его видят другие</a:t>
          </a:r>
          <a:endParaRPr lang="ru-RU" sz="2400" dirty="0"/>
        </a:p>
      </dgm:t>
    </dgm:pt>
    <dgm:pt modelId="{28799A02-B6D8-451E-9F7E-C2993BD703A9}" type="parTrans" cxnId="{57FFA723-78E5-443E-9740-6D1793536474}">
      <dgm:prSet/>
      <dgm:spPr/>
      <dgm:t>
        <a:bodyPr/>
        <a:lstStyle/>
        <a:p>
          <a:endParaRPr lang="ru-RU"/>
        </a:p>
      </dgm:t>
    </dgm:pt>
    <dgm:pt modelId="{D5FC2B32-64A7-4257-A5AF-C8C6EF682A8A}" type="sibTrans" cxnId="{57FFA723-78E5-443E-9740-6D1793536474}">
      <dgm:prSet/>
      <dgm:spPr/>
      <dgm:t>
        <a:bodyPr/>
        <a:lstStyle/>
        <a:p>
          <a:endParaRPr lang="ru-RU"/>
        </a:p>
      </dgm:t>
    </dgm:pt>
    <dgm:pt modelId="{8AB90A83-170B-4636-BE5B-894DAFA01382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«идеальное Я» </a:t>
          </a:r>
          <a:endParaRPr lang="ru-RU" sz="2800" dirty="0">
            <a:solidFill>
              <a:schemeClr val="tx1"/>
            </a:solidFill>
          </a:endParaRPr>
        </a:p>
      </dgm:t>
    </dgm:pt>
    <dgm:pt modelId="{46E5453E-02B5-442E-A1F1-432A949D7E67}" type="parTrans" cxnId="{0960EBCD-CF3F-4C67-947F-6227EEF7464F}">
      <dgm:prSet/>
      <dgm:spPr/>
      <dgm:t>
        <a:bodyPr/>
        <a:lstStyle/>
        <a:p>
          <a:endParaRPr lang="ru-RU"/>
        </a:p>
      </dgm:t>
    </dgm:pt>
    <dgm:pt modelId="{C7B6ABD3-F172-419B-8B5C-292331056904}" type="sibTrans" cxnId="{0960EBCD-CF3F-4C67-947F-6227EEF7464F}">
      <dgm:prSet/>
      <dgm:spPr/>
      <dgm:t>
        <a:bodyPr/>
        <a:lstStyle/>
        <a:p>
          <a:endParaRPr lang="ru-RU"/>
        </a:p>
      </dgm:t>
    </dgm:pt>
    <dgm:pt modelId="{B2CA3CF7-BE2C-4D86-ACB9-2405F2368FB2}">
      <dgm:prSet phldrT="[Текст]" custT="1"/>
      <dgm:spPr/>
      <dgm:t>
        <a:bodyPr/>
        <a:lstStyle/>
        <a:p>
          <a:r>
            <a:rPr lang="ru-RU" sz="2400" dirty="0" smtClean="0"/>
            <a:t>представление индивида о том, каким он хотел бы стать</a:t>
          </a:r>
          <a:endParaRPr lang="ru-RU" sz="2400" dirty="0"/>
        </a:p>
      </dgm:t>
    </dgm:pt>
    <dgm:pt modelId="{41C0F381-6D6D-42E7-9A47-C7A83762F906}" type="parTrans" cxnId="{8DDE689C-6F40-4B93-BE02-314C400522EB}">
      <dgm:prSet/>
      <dgm:spPr/>
      <dgm:t>
        <a:bodyPr/>
        <a:lstStyle/>
        <a:p>
          <a:endParaRPr lang="ru-RU"/>
        </a:p>
      </dgm:t>
    </dgm:pt>
    <dgm:pt modelId="{10082E5A-F6E7-4C7C-B555-DFA3796ECA5C}" type="sibTrans" cxnId="{8DDE689C-6F40-4B93-BE02-314C400522EB}">
      <dgm:prSet/>
      <dgm:spPr/>
      <dgm:t>
        <a:bodyPr/>
        <a:lstStyle/>
        <a:p>
          <a:endParaRPr lang="ru-RU"/>
        </a:p>
      </dgm:t>
    </dgm:pt>
    <dgm:pt modelId="{107C3E56-9D96-4783-9D03-2EBD15033A32}" type="pres">
      <dgm:prSet presAssocID="{7C2320CD-15C1-4330-8C94-1030437F39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C8AEA0-9447-4C39-B4FC-10E36A31EAB1}" type="pres">
      <dgm:prSet presAssocID="{B34F84C1-0B70-4487-ACCA-03D489B56DB5}" presName="linNode" presStyleCnt="0"/>
      <dgm:spPr/>
    </dgm:pt>
    <dgm:pt modelId="{6929A565-AB3A-43C8-A237-C518E439F91D}" type="pres">
      <dgm:prSet presAssocID="{B34F84C1-0B70-4487-ACCA-03D489B56DB5}" presName="parentText" presStyleLbl="node1" presStyleIdx="0" presStyleCnt="3" custScaleX="117189" custScaleY="87297" custLinFactNeighborX="2233" custLinFactNeighborY="22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77DA5-6230-4460-9D31-891E2FC302AB}" type="pres">
      <dgm:prSet presAssocID="{B34F84C1-0B70-4487-ACCA-03D489B56DB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C5991-F91D-4EB9-BC9B-0BF6FE222602}" type="pres">
      <dgm:prSet presAssocID="{A41CABA1-7CE4-48A0-85C2-0ACB20CC160D}" presName="sp" presStyleCnt="0"/>
      <dgm:spPr/>
    </dgm:pt>
    <dgm:pt modelId="{27DAD867-5DBE-4E78-ABA3-87DEF51C5C4C}" type="pres">
      <dgm:prSet presAssocID="{C6BC71B1-D1E6-4955-941D-2F05BD77020D}" presName="linNode" presStyleCnt="0"/>
      <dgm:spPr/>
    </dgm:pt>
    <dgm:pt modelId="{88E26E8A-71F0-4C5F-8178-8B9F78981AF9}" type="pres">
      <dgm:prSet presAssocID="{C6BC71B1-D1E6-4955-941D-2F05BD77020D}" presName="parentText" presStyleLbl="node1" presStyleIdx="1" presStyleCnt="3" custScaleX="117189" custScaleY="947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A74C6-A681-4473-9C9C-6F5BB8C4DC6E}" type="pres">
      <dgm:prSet presAssocID="{C6BC71B1-D1E6-4955-941D-2F05BD77020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4B881-E2B2-4712-8EF5-FEB76F496013}" type="pres">
      <dgm:prSet presAssocID="{6B9BE3A0-1D7D-433F-9CD1-9D6449DEACF0}" presName="sp" presStyleCnt="0"/>
      <dgm:spPr/>
    </dgm:pt>
    <dgm:pt modelId="{CC32CB65-4562-44DA-9997-D50B65095BCC}" type="pres">
      <dgm:prSet presAssocID="{8AB90A83-170B-4636-BE5B-894DAFA01382}" presName="linNode" presStyleCnt="0"/>
      <dgm:spPr/>
    </dgm:pt>
    <dgm:pt modelId="{A4A1E778-C248-4E28-AE99-E3E8C82F6920}" type="pres">
      <dgm:prSet presAssocID="{8AB90A83-170B-4636-BE5B-894DAFA01382}" presName="parentText" presStyleLbl="node1" presStyleIdx="2" presStyleCnt="3" custScaleX="117189" custScaleY="888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0EB87-607F-4E2A-8943-9BD5C60B6742}" type="pres">
      <dgm:prSet presAssocID="{8AB90A83-170B-4636-BE5B-894DAFA0138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4635A4-1711-472C-9523-29C016DED0DF}" type="presOf" srcId="{F34040EF-3031-4848-B4A6-F76C3BDDAA47}" destId="{154A74C6-A681-4473-9C9C-6F5BB8C4DC6E}" srcOrd="0" destOrd="0" presId="urn:microsoft.com/office/officeart/2005/8/layout/vList5"/>
    <dgm:cxn modelId="{5C8B4991-10B2-434A-918B-7B295E40DBFB}" srcId="{B34F84C1-0B70-4487-ACCA-03D489B56DB5}" destId="{98298F2C-C666-4794-B48B-0704E551C688}" srcOrd="0" destOrd="0" parTransId="{363551C7-CC20-4724-A8C1-1D99C3465755}" sibTransId="{07F288BE-57BC-438D-B72D-3E437AA71FCE}"/>
    <dgm:cxn modelId="{57FFA723-78E5-443E-9740-6D1793536474}" srcId="{C6BC71B1-D1E6-4955-941D-2F05BD77020D}" destId="{F34040EF-3031-4848-B4A6-F76C3BDDAA47}" srcOrd="0" destOrd="0" parTransId="{28799A02-B6D8-451E-9F7E-C2993BD703A9}" sibTransId="{D5FC2B32-64A7-4257-A5AF-C8C6EF682A8A}"/>
    <dgm:cxn modelId="{96FD2089-4D43-4A0B-AF58-D2B283759237}" srcId="{7C2320CD-15C1-4330-8C94-1030437F39B8}" destId="{B34F84C1-0B70-4487-ACCA-03D489B56DB5}" srcOrd="0" destOrd="0" parTransId="{55DE5BF6-145F-4EF3-BFF6-046417B9AD76}" sibTransId="{A41CABA1-7CE4-48A0-85C2-0ACB20CC160D}"/>
    <dgm:cxn modelId="{BFFB7BFA-DDC6-4DC3-B1EA-38915439F836}" type="presOf" srcId="{B34F84C1-0B70-4487-ACCA-03D489B56DB5}" destId="{6929A565-AB3A-43C8-A237-C518E439F91D}" srcOrd="0" destOrd="0" presId="urn:microsoft.com/office/officeart/2005/8/layout/vList5"/>
    <dgm:cxn modelId="{AC0CF2D4-35B5-4C5B-8F01-8C8B0A1A223D}" type="presOf" srcId="{7C2320CD-15C1-4330-8C94-1030437F39B8}" destId="{107C3E56-9D96-4783-9D03-2EBD15033A32}" srcOrd="0" destOrd="0" presId="urn:microsoft.com/office/officeart/2005/8/layout/vList5"/>
    <dgm:cxn modelId="{0960EBCD-CF3F-4C67-947F-6227EEF7464F}" srcId="{7C2320CD-15C1-4330-8C94-1030437F39B8}" destId="{8AB90A83-170B-4636-BE5B-894DAFA01382}" srcOrd="2" destOrd="0" parTransId="{46E5453E-02B5-442E-A1F1-432A949D7E67}" sibTransId="{C7B6ABD3-F172-419B-8B5C-292331056904}"/>
    <dgm:cxn modelId="{360FE735-4C25-4377-9631-D0971079794C}" srcId="{7C2320CD-15C1-4330-8C94-1030437F39B8}" destId="{C6BC71B1-D1E6-4955-941D-2F05BD77020D}" srcOrd="1" destOrd="0" parTransId="{8FE41410-1F1C-4BB5-B9A1-71E75051FFD2}" sibTransId="{6B9BE3A0-1D7D-433F-9CD1-9D6449DEACF0}"/>
    <dgm:cxn modelId="{8DDE689C-6F40-4B93-BE02-314C400522EB}" srcId="{8AB90A83-170B-4636-BE5B-894DAFA01382}" destId="{B2CA3CF7-BE2C-4D86-ACB9-2405F2368FB2}" srcOrd="0" destOrd="0" parTransId="{41C0F381-6D6D-42E7-9A47-C7A83762F906}" sibTransId="{10082E5A-F6E7-4C7C-B555-DFA3796ECA5C}"/>
    <dgm:cxn modelId="{C652710D-D298-4FD6-B8D1-34811A14710E}" type="presOf" srcId="{98298F2C-C666-4794-B48B-0704E551C688}" destId="{07477DA5-6230-4460-9D31-891E2FC302AB}" srcOrd="0" destOrd="0" presId="urn:microsoft.com/office/officeart/2005/8/layout/vList5"/>
    <dgm:cxn modelId="{02C374D2-0DFD-47A4-A515-96427997479F}" type="presOf" srcId="{C6BC71B1-D1E6-4955-941D-2F05BD77020D}" destId="{88E26E8A-71F0-4C5F-8178-8B9F78981AF9}" srcOrd="0" destOrd="0" presId="urn:microsoft.com/office/officeart/2005/8/layout/vList5"/>
    <dgm:cxn modelId="{08008127-57EA-4673-9B13-9D965CFB61AF}" type="presOf" srcId="{B2CA3CF7-BE2C-4D86-ACB9-2405F2368FB2}" destId="{5D30EB87-607F-4E2A-8943-9BD5C60B6742}" srcOrd="0" destOrd="0" presId="urn:microsoft.com/office/officeart/2005/8/layout/vList5"/>
    <dgm:cxn modelId="{E5BF6D8E-F323-4D56-94DC-1BB80206B434}" type="presOf" srcId="{8AB90A83-170B-4636-BE5B-894DAFA01382}" destId="{A4A1E778-C248-4E28-AE99-E3E8C82F6920}" srcOrd="0" destOrd="0" presId="urn:microsoft.com/office/officeart/2005/8/layout/vList5"/>
    <dgm:cxn modelId="{BCA9A23C-F2FF-4B19-A70D-C4A33B38FB9B}" type="presParOf" srcId="{107C3E56-9D96-4783-9D03-2EBD15033A32}" destId="{0EC8AEA0-9447-4C39-B4FC-10E36A31EAB1}" srcOrd="0" destOrd="0" presId="urn:microsoft.com/office/officeart/2005/8/layout/vList5"/>
    <dgm:cxn modelId="{51757932-D100-450F-9254-425EAE068AB8}" type="presParOf" srcId="{0EC8AEA0-9447-4C39-B4FC-10E36A31EAB1}" destId="{6929A565-AB3A-43C8-A237-C518E439F91D}" srcOrd="0" destOrd="0" presId="urn:microsoft.com/office/officeart/2005/8/layout/vList5"/>
    <dgm:cxn modelId="{2E53E890-765F-46B4-AA8C-F3DB8380F6B0}" type="presParOf" srcId="{0EC8AEA0-9447-4C39-B4FC-10E36A31EAB1}" destId="{07477DA5-6230-4460-9D31-891E2FC302AB}" srcOrd="1" destOrd="0" presId="urn:microsoft.com/office/officeart/2005/8/layout/vList5"/>
    <dgm:cxn modelId="{AD37FD7B-4C31-4E3B-BA58-4E0FCCE29B92}" type="presParOf" srcId="{107C3E56-9D96-4783-9D03-2EBD15033A32}" destId="{47CC5991-F91D-4EB9-BC9B-0BF6FE222602}" srcOrd="1" destOrd="0" presId="urn:microsoft.com/office/officeart/2005/8/layout/vList5"/>
    <dgm:cxn modelId="{C72BF212-A085-46A4-9BF6-2137A45F2DB8}" type="presParOf" srcId="{107C3E56-9D96-4783-9D03-2EBD15033A32}" destId="{27DAD867-5DBE-4E78-ABA3-87DEF51C5C4C}" srcOrd="2" destOrd="0" presId="urn:microsoft.com/office/officeart/2005/8/layout/vList5"/>
    <dgm:cxn modelId="{B91A7035-E5BF-483A-AFF7-023EF9BEE591}" type="presParOf" srcId="{27DAD867-5DBE-4E78-ABA3-87DEF51C5C4C}" destId="{88E26E8A-71F0-4C5F-8178-8B9F78981AF9}" srcOrd="0" destOrd="0" presId="urn:microsoft.com/office/officeart/2005/8/layout/vList5"/>
    <dgm:cxn modelId="{C60846FD-F8BD-47F4-9C60-81EF9E641223}" type="presParOf" srcId="{27DAD867-5DBE-4E78-ABA3-87DEF51C5C4C}" destId="{154A74C6-A681-4473-9C9C-6F5BB8C4DC6E}" srcOrd="1" destOrd="0" presId="urn:microsoft.com/office/officeart/2005/8/layout/vList5"/>
    <dgm:cxn modelId="{4D285003-ECDF-4328-A6A6-AFCD6A0B087A}" type="presParOf" srcId="{107C3E56-9D96-4783-9D03-2EBD15033A32}" destId="{0474B881-E2B2-4712-8EF5-FEB76F496013}" srcOrd="3" destOrd="0" presId="urn:microsoft.com/office/officeart/2005/8/layout/vList5"/>
    <dgm:cxn modelId="{30D72B00-47D1-409D-9D1D-E7066E8447CC}" type="presParOf" srcId="{107C3E56-9D96-4783-9D03-2EBD15033A32}" destId="{CC32CB65-4562-44DA-9997-D50B65095BCC}" srcOrd="4" destOrd="0" presId="urn:microsoft.com/office/officeart/2005/8/layout/vList5"/>
    <dgm:cxn modelId="{77511A20-B89B-4AC9-9FA7-EB0400D1504B}" type="presParOf" srcId="{CC32CB65-4562-44DA-9997-D50B65095BCC}" destId="{A4A1E778-C248-4E28-AE99-E3E8C82F6920}" srcOrd="0" destOrd="0" presId="urn:microsoft.com/office/officeart/2005/8/layout/vList5"/>
    <dgm:cxn modelId="{AC270FEA-993D-41EA-A8B5-9C0F9EB40841}" type="presParOf" srcId="{CC32CB65-4562-44DA-9997-D50B65095BCC}" destId="{5D30EB87-607F-4E2A-8943-9BD5C60B67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F56867-0DDE-46BB-A1A9-8CBB3A4631F4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D074E-4868-434D-8523-ABDEAB5DDB33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3200" dirty="0" smtClean="0"/>
            <a:t>положительная</a:t>
          </a:r>
          <a:endParaRPr lang="ru-RU" sz="3200" dirty="0"/>
        </a:p>
      </dgm:t>
    </dgm:pt>
    <dgm:pt modelId="{199BA516-2BF4-4158-B53A-5EB7C77B1AFC}" type="parTrans" cxnId="{D0CB9A03-3DD6-40E0-9E10-857787968C6B}">
      <dgm:prSet/>
      <dgm:spPr/>
      <dgm:t>
        <a:bodyPr/>
        <a:lstStyle/>
        <a:p>
          <a:endParaRPr lang="ru-RU"/>
        </a:p>
      </dgm:t>
    </dgm:pt>
    <dgm:pt modelId="{0F19AADF-3172-46F0-822C-627A75446BD6}" type="sibTrans" cxnId="{D0CB9A03-3DD6-40E0-9E10-857787968C6B}">
      <dgm:prSet/>
      <dgm:spPr/>
      <dgm:t>
        <a:bodyPr/>
        <a:lstStyle/>
        <a:p>
          <a:endParaRPr lang="ru-RU"/>
        </a:p>
      </dgm:t>
    </dgm:pt>
    <dgm:pt modelId="{41528A74-F532-4CE8-832C-A6ACF5E2BC92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3200" dirty="0" smtClean="0"/>
            <a:t>отрицательная</a:t>
          </a:r>
          <a:endParaRPr lang="ru-RU" sz="3200" dirty="0"/>
        </a:p>
      </dgm:t>
    </dgm:pt>
    <dgm:pt modelId="{A1DE08C9-AD84-46AF-AF95-632AA1B0D29E}" type="parTrans" cxnId="{DB7F7311-23EB-4E09-AA8B-6D09A7209F97}">
      <dgm:prSet/>
      <dgm:spPr/>
      <dgm:t>
        <a:bodyPr/>
        <a:lstStyle/>
        <a:p>
          <a:endParaRPr lang="ru-RU"/>
        </a:p>
      </dgm:t>
    </dgm:pt>
    <dgm:pt modelId="{B387D7FB-583A-4453-9522-A3C34F2BF09F}" type="sibTrans" cxnId="{DB7F7311-23EB-4E09-AA8B-6D09A7209F97}">
      <dgm:prSet/>
      <dgm:spPr/>
      <dgm:t>
        <a:bodyPr/>
        <a:lstStyle/>
        <a:p>
          <a:endParaRPr lang="ru-RU"/>
        </a:p>
      </dgm:t>
    </dgm:pt>
    <dgm:pt modelId="{163CA08E-4540-4738-B79F-356664061B2D}">
      <dgm:prSet phldrT="[Текст]" custT="1"/>
      <dgm:spPr>
        <a:solidFill>
          <a:srgbClr val="F1E6D3"/>
        </a:solidFill>
        <a:ln>
          <a:solidFill>
            <a:srgbClr val="F1E6D3"/>
          </a:solidFill>
        </a:ln>
      </dgm:spPr>
      <dgm:t>
        <a:bodyPr/>
        <a:lstStyle/>
        <a:p>
          <a:pPr algn="ctr"/>
          <a:r>
            <a:rPr lang="ru-RU" sz="3200" dirty="0" smtClean="0"/>
            <a:t>амбивалентная</a:t>
          </a:r>
          <a:endParaRPr lang="ru-RU" sz="3200" dirty="0"/>
        </a:p>
      </dgm:t>
    </dgm:pt>
    <dgm:pt modelId="{F755126C-4C18-45D7-86B3-57076791BFCA}" type="parTrans" cxnId="{2E31D25C-994C-4523-83C0-C9ABDADCEB57}">
      <dgm:prSet/>
      <dgm:spPr/>
      <dgm:t>
        <a:bodyPr/>
        <a:lstStyle/>
        <a:p>
          <a:endParaRPr lang="ru-RU"/>
        </a:p>
      </dgm:t>
    </dgm:pt>
    <dgm:pt modelId="{E1DF10EF-096B-4DC0-899E-6974EF8367FD}" type="sibTrans" cxnId="{2E31D25C-994C-4523-83C0-C9ABDADCEB57}">
      <dgm:prSet/>
      <dgm:spPr/>
      <dgm:t>
        <a:bodyPr/>
        <a:lstStyle/>
        <a:p>
          <a:endParaRPr lang="ru-RU"/>
        </a:p>
      </dgm:t>
    </dgm:pt>
    <dgm:pt modelId="{7B3A41BC-8DBE-4355-9E00-648B02EF5220}" type="pres">
      <dgm:prSet presAssocID="{5FF56867-0DDE-46BB-A1A9-8CBB3A4631F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C296E0-0590-4E5D-AEC7-ABC7EBAFA514}" type="pres">
      <dgm:prSet presAssocID="{5FF56867-0DDE-46BB-A1A9-8CBB3A4631F4}" presName="Name1" presStyleCnt="0"/>
      <dgm:spPr/>
    </dgm:pt>
    <dgm:pt modelId="{119947E1-FEC5-4121-84ED-3770A42A92E3}" type="pres">
      <dgm:prSet presAssocID="{5FF56867-0DDE-46BB-A1A9-8CBB3A4631F4}" presName="cycle" presStyleCnt="0"/>
      <dgm:spPr/>
    </dgm:pt>
    <dgm:pt modelId="{F9330857-28DA-4AF5-8A64-E044F2643E6E}" type="pres">
      <dgm:prSet presAssocID="{5FF56867-0DDE-46BB-A1A9-8CBB3A4631F4}" presName="srcNode" presStyleLbl="node1" presStyleIdx="0" presStyleCnt="3"/>
      <dgm:spPr/>
    </dgm:pt>
    <dgm:pt modelId="{CF07EFA4-8073-4078-B00A-20B366FD956F}" type="pres">
      <dgm:prSet presAssocID="{5FF56867-0DDE-46BB-A1A9-8CBB3A4631F4}" presName="conn" presStyleLbl="parChTrans1D2" presStyleIdx="0" presStyleCnt="1"/>
      <dgm:spPr/>
      <dgm:t>
        <a:bodyPr/>
        <a:lstStyle/>
        <a:p>
          <a:endParaRPr lang="ru-RU"/>
        </a:p>
      </dgm:t>
    </dgm:pt>
    <dgm:pt modelId="{ADF5DE29-DBAB-4E22-90B0-9950E8037184}" type="pres">
      <dgm:prSet presAssocID="{5FF56867-0DDE-46BB-A1A9-8CBB3A4631F4}" presName="extraNode" presStyleLbl="node1" presStyleIdx="0" presStyleCnt="3"/>
      <dgm:spPr/>
    </dgm:pt>
    <dgm:pt modelId="{86F64EC7-B343-41ED-921C-0D7855C75B48}" type="pres">
      <dgm:prSet presAssocID="{5FF56867-0DDE-46BB-A1A9-8CBB3A4631F4}" presName="dstNode" presStyleLbl="node1" presStyleIdx="0" presStyleCnt="3"/>
      <dgm:spPr/>
    </dgm:pt>
    <dgm:pt modelId="{CAB6DE98-8B82-4ED9-B5D1-9F83DE062B60}" type="pres">
      <dgm:prSet presAssocID="{4E9D074E-4868-434D-8523-ABDEAB5DDB3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C59CE-2EFA-4A97-801D-9122462BCCA3}" type="pres">
      <dgm:prSet presAssocID="{4E9D074E-4868-434D-8523-ABDEAB5DDB33}" presName="accent_1" presStyleCnt="0"/>
      <dgm:spPr/>
    </dgm:pt>
    <dgm:pt modelId="{2D313AB2-C0EE-4161-AE0F-1419C0DFFEAD}" type="pres">
      <dgm:prSet presAssocID="{4E9D074E-4868-434D-8523-ABDEAB5DDB33}" presName="accentRepeatNode" presStyleLbl="solidFgAcc1" presStyleIdx="0" presStyleCnt="3" custLinFactNeighborX="-5905" custLinFactNeighborY="-6916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2D428641-E3D2-4D41-9904-B87A3011E224}" type="pres">
      <dgm:prSet presAssocID="{41528A74-F532-4CE8-832C-A6ACF5E2BC9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6230-3C0D-4710-86A9-3B7E2EABD3CC}" type="pres">
      <dgm:prSet presAssocID="{41528A74-F532-4CE8-832C-A6ACF5E2BC92}" presName="accent_2" presStyleCnt="0"/>
      <dgm:spPr/>
    </dgm:pt>
    <dgm:pt modelId="{5B1A54C6-BF96-4381-AEE0-EC1310998A24}" type="pres">
      <dgm:prSet presAssocID="{41528A74-F532-4CE8-832C-A6ACF5E2BC92}" presName="accentRepeatNode" presStyleLbl="solidFgAcc1" presStyleIdx="1" presStyleCnt="3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24EE90C7-A0CE-4840-85CC-67A22FDB06D8}" type="pres">
      <dgm:prSet presAssocID="{163CA08E-4540-4738-B79F-356664061B2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76CAD-4768-46BC-9E4D-2D5BDBACFCC6}" type="pres">
      <dgm:prSet presAssocID="{163CA08E-4540-4738-B79F-356664061B2D}" presName="accent_3" presStyleCnt="0"/>
      <dgm:spPr/>
    </dgm:pt>
    <dgm:pt modelId="{04D8D820-5F3F-4778-9CF1-773284C4761D}" type="pres">
      <dgm:prSet presAssocID="{163CA08E-4540-4738-B79F-356664061B2D}" presName="accentRepeatNode" presStyleLbl="solidFgAcc1" presStyleIdx="2" presStyleCnt="3"/>
      <dgm:spPr>
        <a:prstGeom prst="smileyFace">
          <a:avLst/>
        </a:prstGeom>
      </dgm:spPr>
      <dgm:t>
        <a:bodyPr/>
        <a:lstStyle/>
        <a:p>
          <a:endParaRPr lang="ru-RU"/>
        </a:p>
      </dgm:t>
    </dgm:pt>
  </dgm:ptLst>
  <dgm:cxnLst>
    <dgm:cxn modelId="{6511867E-C633-4A3D-B747-9C2E4F68F547}" type="presOf" srcId="{163CA08E-4540-4738-B79F-356664061B2D}" destId="{24EE90C7-A0CE-4840-85CC-67A22FDB06D8}" srcOrd="0" destOrd="0" presId="urn:microsoft.com/office/officeart/2008/layout/VerticalCurvedList"/>
    <dgm:cxn modelId="{B6262573-BCA3-4F24-8716-22399E2BCD6B}" type="presOf" srcId="{4E9D074E-4868-434D-8523-ABDEAB5DDB33}" destId="{CAB6DE98-8B82-4ED9-B5D1-9F83DE062B60}" srcOrd="0" destOrd="0" presId="urn:microsoft.com/office/officeart/2008/layout/VerticalCurvedList"/>
    <dgm:cxn modelId="{66EAC8A1-7682-4728-8D7D-ACE66917748E}" type="presOf" srcId="{0F19AADF-3172-46F0-822C-627A75446BD6}" destId="{CF07EFA4-8073-4078-B00A-20B366FD956F}" srcOrd="0" destOrd="0" presId="urn:microsoft.com/office/officeart/2008/layout/VerticalCurvedList"/>
    <dgm:cxn modelId="{DB7F7311-23EB-4E09-AA8B-6D09A7209F97}" srcId="{5FF56867-0DDE-46BB-A1A9-8CBB3A4631F4}" destId="{41528A74-F532-4CE8-832C-A6ACF5E2BC92}" srcOrd="1" destOrd="0" parTransId="{A1DE08C9-AD84-46AF-AF95-632AA1B0D29E}" sibTransId="{B387D7FB-583A-4453-9522-A3C34F2BF09F}"/>
    <dgm:cxn modelId="{2E31D25C-994C-4523-83C0-C9ABDADCEB57}" srcId="{5FF56867-0DDE-46BB-A1A9-8CBB3A4631F4}" destId="{163CA08E-4540-4738-B79F-356664061B2D}" srcOrd="2" destOrd="0" parTransId="{F755126C-4C18-45D7-86B3-57076791BFCA}" sibTransId="{E1DF10EF-096B-4DC0-899E-6974EF8367FD}"/>
    <dgm:cxn modelId="{229DB1A9-ECC5-40E5-B905-C82BFF939F83}" type="presOf" srcId="{5FF56867-0DDE-46BB-A1A9-8CBB3A4631F4}" destId="{7B3A41BC-8DBE-4355-9E00-648B02EF5220}" srcOrd="0" destOrd="0" presId="urn:microsoft.com/office/officeart/2008/layout/VerticalCurvedList"/>
    <dgm:cxn modelId="{D0CB9A03-3DD6-40E0-9E10-857787968C6B}" srcId="{5FF56867-0DDE-46BB-A1A9-8CBB3A4631F4}" destId="{4E9D074E-4868-434D-8523-ABDEAB5DDB33}" srcOrd="0" destOrd="0" parTransId="{199BA516-2BF4-4158-B53A-5EB7C77B1AFC}" sibTransId="{0F19AADF-3172-46F0-822C-627A75446BD6}"/>
    <dgm:cxn modelId="{AFD154E1-72C5-4419-8061-4324D93DE1EA}" type="presOf" srcId="{41528A74-F532-4CE8-832C-A6ACF5E2BC92}" destId="{2D428641-E3D2-4D41-9904-B87A3011E224}" srcOrd="0" destOrd="0" presId="urn:microsoft.com/office/officeart/2008/layout/VerticalCurvedList"/>
    <dgm:cxn modelId="{804AA589-CAC1-41D8-B43B-5C277673A2F1}" type="presParOf" srcId="{7B3A41BC-8DBE-4355-9E00-648B02EF5220}" destId="{D9C296E0-0590-4E5D-AEC7-ABC7EBAFA514}" srcOrd="0" destOrd="0" presId="urn:microsoft.com/office/officeart/2008/layout/VerticalCurvedList"/>
    <dgm:cxn modelId="{15623EE7-06AF-491C-A85E-4E5130EC373C}" type="presParOf" srcId="{D9C296E0-0590-4E5D-AEC7-ABC7EBAFA514}" destId="{119947E1-FEC5-4121-84ED-3770A42A92E3}" srcOrd="0" destOrd="0" presId="urn:microsoft.com/office/officeart/2008/layout/VerticalCurvedList"/>
    <dgm:cxn modelId="{04A7AF25-F4E3-457B-8483-7E63F7166E9F}" type="presParOf" srcId="{119947E1-FEC5-4121-84ED-3770A42A92E3}" destId="{F9330857-28DA-4AF5-8A64-E044F2643E6E}" srcOrd="0" destOrd="0" presId="urn:microsoft.com/office/officeart/2008/layout/VerticalCurvedList"/>
    <dgm:cxn modelId="{BFDCCDDD-1A87-40C0-9E5F-81F6B9009941}" type="presParOf" srcId="{119947E1-FEC5-4121-84ED-3770A42A92E3}" destId="{CF07EFA4-8073-4078-B00A-20B366FD956F}" srcOrd="1" destOrd="0" presId="urn:microsoft.com/office/officeart/2008/layout/VerticalCurvedList"/>
    <dgm:cxn modelId="{E67664B4-7160-46C3-8870-CFD7A1E96178}" type="presParOf" srcId="{119947E1-FEC5-4121-84ED-3770A42A92E3}" destId="{ADF5DE29-DBAB-4E22-90B0-9950E8037184}" srcOrd="2" destOrd="0" presId="urn:microsoft.com/office/officeart/2008/layout/VerticalCurvedList"/>
    <dgm:cxn modelId="{377892BA-5CEA-422A-8D5F-E2E52BCFAB42}" type="presParOf" srcId="{119947E1-FEC5-4121-84ED-3770A42A92E3}" destId="{86F64EC7-B343-41ED-921C-0D7855C75B48}" srcOrd="3" destOrd="0" presId="urn:microsoft.com/office/officeart/2008/layout/VerticalCurvedList"/>
    <dgm:cxn modelId="{A6B76244-333D-4833-A6E0-CEEE07639BF7}" type="presParOf" srcId="{D9C296E0-0590-4E5D-AEC7-ABC7EBAFA514}" destId="{CAB6DE98-8B82-4ED9-B5D1-9F83DE062B60}" srcOrd="1" destOrd="0" presId="urn:microsoft.com/office/officeart/2008/layout/VerticalCurvedList"/>
    <dgm:cxn modelId="{656EC8E8-4E0D-4974-9A13-E8648359BB33}" type="presParOf" srcId="{D9C296E0-0590-4E5D-AEC7-ABC7EBAFA514}" destId="{4DFC59CE-2EFA-4A97-801D-9122462BCCA3}" srcOrd="2" destOrd="0" presId="urn:microsoft.com/office/officeart/2008/layout/VerticalCurvedList"/>
    <dgm:cxn modelId="{388D933B-84E6-4DBF-AB6B-F81A17EC3815}" type="presParOf" srcId="{4DFC59CE-2EFA-4A97-801D-9122462BCCA3}" destId="{2D313AB2-C0EE-4161-AE0F-1419C0DFFEAD}" srcOrd="0" destOrd="0" presId="urn:microsoft.com/office/officeart/2008/layout/VerticalCurvedList"/>
    <dgm:cxn modelId="{E03197A3-9E2F-4D23-A4E0-AAAAE75854D6}" type="presParOf" srcId="{D9C296E0-0590-4E5D-AEC7-ABC7EBAFA514}" destId="{2D428641-E3D2-4D41-9904-B87A3011E224}" srcOrd="3" destOrd="0" presId="urn:microsoft.com/office/officeart/2008/layout/VerticalCurvedList"/>
    <dgm:cxn modelId="{04A6F9F1-9B09-498D-855C-80473B27ECAF}" type="presParOf" srcId="{D9C296E0-0590-4E5D-AEC7-ABC7EBAFA514}" destId="{05376230-3C0D-4710-86A9-3B7E2EABD3CC}" srcOrd="4" destOrd="0" presId="urn:microsoft.com/office/officeart/2008/layout/VerticalCurvedList"/>
    <dgm:cxn modelId="{B1E91E0B-40B3-484C-916A-301B11AF2693}" type="presParOf" srcId="{05376230-3C0D-4710-86A9-3B7E2EABD3CC}" destId="{5B1A54C6-BF96-4381-AEE0-EC1310998A24}" srcOrd="0" destOrd="0" presId="urn:microsoft.com/office/officeart/2008/layout/VerticalCurvedList"/>
    <dgm:cxn modelId="{C3CD2D18-3F91-4C51-A6C3-737BC37430C2}" type="presParOf" srcId="{D9C296E0-0590-4E5D-AEC7-ABC7EBAFA514}" destId="{24EE90C7-A0CE-4840-85CC-67A22FDB06D8}" srcOrd="5" destOrd="0" presId="urn:microsoft.com/office/officeart/2008/layout/VerticalCurvedList"/>
    <dgm:cxn modelId="{0F582787-EA2F-407B-9C00-89D5A2610D2F}" type="presParOf" srcId="{D9C296E0-0590-4E5D-AEC7-ABC7EBAFA514}" destId="{DC776CAD-4768-46BC-9E4D-2D5BDBACFCC6}" srcOrd="6" destOrd="0" presId="urn:microsoft.com/office/officeart/2008/layout/VerticalCurvedList"/>
    <dgm:cxn modelId="{1608D63B-ADC3-4D91-9C8E-E181822E7073}" type="presParOf" srcId="{DC776CAD-4768-46BC-9E4D-2D5BDBACFCC6}" destId="{04D8D820-5F3F-4778-9CF1-773284C476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F56867-0DDE-46BB-A1A9-8CBB3A4631F4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D074E-4868-434D-8523-ABDEAB5DDB33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самокритичные высказывания</a:t>
          </a:r>
          <a:endParaRPr lang="ru-RU" sz="2400" dirty="0"/>
        </a:p>
      </dgm:t>
    </dgm:pt>
    <dgm:pt modelId="{199BA516-2BF4-4158-B53A-5EB7C77B1AFC}" type="parTrans" cxnId="{D0CB9A03-3DD6-40E0-9E10-857787968C6B}">
      <dgm:prSet/>
      <dgm:spPr/>
      <dgm:t>
        <a:bodyPr/>
        <a:lstStyle/>
        <a:p>
          <a:endParaRPr lang="ru-RU"/>
        </a:p>
      </dgm:t>
    </dgm:pt>
    <dgm:pt modelId="{0F19AADF-3172-46F0-822C-627A75446BD6}" type="sibTrans" cxnId="{D0CB9A03-3DD6-40E0-9E10-857787968C6B}">
      <dgm:prSet/>
      <dgm:spPr/>
      <dgm:t>
        <a:bodyPr/>
        <a:lstStyle/>
        <a:p>
          <a:endParaRPr lang="ru-RU"/>
        </a:p>
      </dgm:t>
    </dgm:pt>
    <dgm:pt modelId="{41528A74-F532-4CE8-832C-A6ACF5E2BC92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негативные ожидания в ситуации соперничества</a:t>
          </a:r>
          <a:endParaRPr lang="ru-RU" sz="2400" dirty="0"/>
        </a:p>
      </dgm:t>
    </dgm:pt>
    <dgm:pt modelId="{A1DE08C9-AD84-46AF-AF95-632AA1B0D29E}" type="parTrans" cxnId="{DB7F7311-23EB-4E09-AA8B-6D09A7209F97}">
      <dgm:prSet/>
      <dgm:spPr/>
      <dgm:t>
        <a:bodyPr/>
        <a:lstStyle/>
        <a:p>
          <a:endParaRPr lang="ru-RU"/>
        </a:p>
      </dgm:t>
    </dgm:pt>
    <dgm:pt modelId="{B387D7FB-583A-4453-9522-A3C34F2BF09F}" type="sibTrans" cxnId="{DB7F7311-23EB-4E09-AA8B-6D09A7209F97}">
      <dgm:prSet/>
      <dgm:spPr/>
      <dgm:t>
        <a:bodyPr/>
        <a:lstStyle/>
        <a:p>
          <a:endParaRPr lang="ru-RU"/>
        </a:p>
      </dgm:t>
    </dgm:pt>
    <dgm:pt modelId="{163CA08E-4540-4738-B79F-356664061B2D}">
      <dgm:prSet phldrT="[Текст]" custT="1"/>
      <dgm:spPr>
        <a:solidFill>
          <a:srgbClr val="F1E6D3"/>
        </a:solidFill>
        <a:ln>
          <a:solidFill>
            <a:srgbClr val="F1E6D3"/>
          </a:solidFill>
        </a:ln>
      </dgm:spPr>
      <dgm:t>
        <a:bodyPr/>
        <a:lstStyle/>
        <a:p>
          <a:pPr algn="ctr"/>
          <a:r>
            <a:rPr lang="ru-RU" sz="2400" dirty="0" smtClean="0"/>
            <a:t>подчёркивает недостатки других</a:t>
          </a:r>
          <a:endParaRPr lang="ru-RU" sz="2400" dirty="0"/>
        </a:p>
      </dgm:t>
    </dgm:pt>
    <dgm:pt modelId="{F755126C-4C18-45D7-86B3-57076791BFCA}" type="parTrans" cxnId="{2E31D25C-994C-4523-83C0-C9ABDADCEB57}">
      <dgm:prSet/>
      <dgm:spPr/>
      <dgm:t>
        <a:bodyPr/>
        <a:lstStyle/>
        <a:p>
          <a:endParaRPr lang="ru-RU"/>
        </a:p>
      </dgm:t>
    </dgm:pt>
    <dgm:pt modelId="{E1DF10EF-096B-4DC0-899E-6974EF8367FD}" type="sibTrans" cxnId="{2E31D25C-994C-4523-83C0-C9ABDADCEB57}">
      <dgm:prSet/>
      <dgm:spPr/>
      <dgm:t>
        <a:bodyPr/>
        <a:lstStyle/>
        <a:p>
          <a:endParaRPr lang="ru-RU"/>
        </a:p>
      </dgm:t>
    </dgm:pt>
    <dgm:pt modelId="{8196EEF4-B214-4029-91BD-7E37C11C11C3}">
      <dgm:prSet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критично относится к успехам других</a:t>
          </a:r>
          <a:endParaRPr lang="ru-RU" sz="2400" dirty="0"/>
        </a:p>
      </dgm:t>
    </dgm:pt>
    <dgm:pt modelId="{3F38FF85-1C84-4F5F-AFE7-D1ADCDF82AD1}" type="parTrans" cxnId="{DD47081B-15FC-4A03-9EEB-619DB8D480D4}">
      <dgm:prSet/>
      <dgm:spPr/>
      <dgm:t>
        <a:bodyPr/>
        <a:lstStyle/>
        <a:p>
          <a:endParaRPr lang="ru-RU"/>
        </a:p>
      </dgm:t>
    </dgm:pt>
    <dgm:pt modelId="{6DF6A9D8-6044-4F2B-8FCF-21A198DACC92}" type="sibTrans" cxnId="{DD47081B-15FC-4A03-9EEB-619DB8D480D4}">
      <dgm:prSet/>
      <dgm:spPr/>
      <dgm:t>
        <a:bodyPr/>
        <a:lstStyle/>
        <a:p>
          <a:endParaRPr lang="ru-RU"/>
        </a:p>
      </dgm:t>
    </dgm:pt>
    <dgm:pt modelId="{760A406A-2E34-453C-8D5D-14B87AAF2093}">
      <dgm:prSet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не признаёт свою вину</a:t>
          </a:r>
          <a:endParaRPr lang="ru-RU" sz="2400" dirty="0"/>
        </a:p>
      </dgm:t>
    </dgm:pt>
    <dgm:pt modelId="{D808A6FE-3B41-48EC-87D4-ADD13655C497}" type="parTrans" cxnId="{053BAC2B-23DD-4448-B337-26376EA883ED}">
      <dgm:prSet/>
      <dgm:spPr/>
      <dgm:t>
        <a:bodyPr/>
        <a:lstStyle/>
        <a:p>
          <a:endParaRPr lang="ru-RU"/>
        </a:p>
      </dgm:t>
    </dgm:pt>
    <dgm:pt modelId="{FF98A777-57B3-46D2-87F7-456EC7AB8BBE}" type="sibTrans" cxnId="{053BAC2B-23DD-4448-B337-26376EA883ED}">
      <dgm:prSet/>
      <dgm:spPr/>
      <dgm:t>
        <a:bodyPr/>
        <a:lstStyle/>
        <a:p>
          <a:endParaRPr lang="ru-RU"/>
        </a:p>
      </dgm:t>
    </dgm:pt>
    <dgm:pt modelId="{59814610-7460-404B-B7F1-4B5818075E38}">
      <dgm:prSet/>
      <dgm:spPr>
        <a:solidFill>
          <a:srgbClr val="F1E6D3"/>
        </a:solidFill>
      </dgm:spPr>
      <dgm:t>
        <a:bodyPr/>
        <a:lstStyle/>
        <a:p>
          <a:r>
            <a:rPr lang="ru-RU" dirty="0" smtClean="0"/>
            <a:t>отказывается от попыток добиться успеха</a:t>
          </a:r>
          <a:endParaRPr lang="ru-RU" dirty="0"/>
        </a:p>
      </dgm:t>
    </dgm:pt>
    <dgm:pt modelId="{F76510AD-C06F-4EF0-ACFE-A58AC1F12EE4}" type="parTrans" cxnId="{0867A950-6344-4107-BD5B-F5B5B5EBE82B}">
      <dgm:prSet/>
      <dgm:spPr/>
      <dgm:t>
        <a:bodyPr/>
        <a:lstStyle/>
        <a:p>
          <a:endParaRPr lang="ru-RU"/>
        </a:p>
      </dgm:t>
    </dgm:pt>
    <dgm:pt modelId="{92405169-E0CE-463F-BD03-3061D8BCC287}" type="sibTrans" cxnId="{0867A950-6344-4107-BD5B-F5B5B5EBE82B}">
      <dgm:prSet/>
      <dgm:spPr/>
      <dgm:t>
        <a:bodyPr/>
        <a:lstStyle/>
        <a:p>
          <a:endParaRPr lang="ru-RU"/>
        </a:p>
      </dgm:t>
    </dgm:pt>
    <dgm:pt modelId="{7B3A41BC-8DBE-4355-9E00-648B02EF5220}" type="pres">
      <dgm:prSet presAssocID="{5FF56867-0DDE-46BB-A1A9-8CBB3A4631F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C296E0-0590-4E5D-AEC7-ABC7EBAFA514}" type="pres">
      <dgm:prSet presAssocID="{5FF56867-0DDE-46BB-A1A9-8CBB3A4631F4}" presName="Name1" presStyleCnt="0"/>
      <dgm:spPr/>
    </dgm:pt>
    <dgm:pt modelId="{119947E1-FEC5-4121-84ED-3770A42A92E3}" type="pres">
      <dgm:prSet presAssocID="{5FF56867-0DDE-46BB-A1A9-8CBB3A4631F4}" presName="cycle" presStyleCnt="0"/>
      <dgm:spPr/>
    </dgm:pt>
    <dgm:pt modelId="{F9330857-28DA-4AF5-8A64-E044F2643E6E}" type="pres">
      <dgm:prSet presAssocID="{5FF56867-0DDE-46BB-A1A9-8CBB3A4631F4}" presName="srcNode" presStyleLbl="node1" presStyleIdx="0" presStyleCnt="6"/>
      <dgm:spPr/>
    </dgm:pt>
    <dgm:pt modelId="{CF07EFA4-8073-4078-B00A-20B366FD956F}" type="pres">
      <dgm:prSet presAssocID="{5FF56867-0DDE-46BB-A1A9-8CBB3A4631F4}" presName="conn" presStyleLbl="parChTrans1D2" presStyleIdx="0" presStyleCnt="1"/>
      <dgm:spPr/>
      <dgm:t>
        <a:bodyPr/>
        <a:lstStyle/>
        <a:p>
          <a:endParaRPr lang="ru-RU"/>
        </a:p>
      </dgm:t>
    </dgm:pt>
    <dgm:pt modelId="{ADF5DE29-DBAB-4E22-90B0-9950E8037184}" type="pres">
      <dgm:prSet presAssocID="{5FF56867-0DDE-46BB-A1A9-8CBB3A4631F4}" presName="extraNode" presStyleLbl="node1" presStyleIdx="0" presStyleCnt="6"/>
      <dgm:spPr/>
    </dgm:pt>
    <dgm:pt modelId="{86F64EC7-B343-41ED-921C-0D7855C75B48}" type="pres">
      <dgm:prSet presAssocID="{5FF56867-0DDE-46BB-A1A9-8CBB3A4631F4}" presName="dstNode" presStyleLbl="node1" presStyleIdx="0" presStyleCnt="6"/>
      <dgm:spPr/>
    </dgm:pt>
    <dgm:pt modelId="{CAB6DE98-8B82-4ED9-B5D1-9F83DE062B60}" type="pres">
      <dgm:prSet presAssocID="{4E9D074E-4868-434D-8523-ABDEAB5DDB3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C59CE-2EFA-4A97-801D-9122462BCCA3}" type="pres">
      <dgm:prSet presAssocID="{4E9D074E-4868-434D-8523-ABDEAB5DDB33}" presName="accent_1" presStyleCnt="0"/>
      <dgm:spPr/>
    </dgm:pt>
    <dgm:pt modelId="{2D313AB2-C0EE-4161-AE0F-1419C0DFFEAD}" type="pres">
      <dgm:prSet presAssocID="{4E9D074E-4868-434D-8523-ABDEAB5DDB33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428641-E3D2-4D41-9904-B87A3011E224}" type="pres">
      <dgm:prSet presAssocID="{41528A74-F532-4CE8-832C-A6ACF5E2BC9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6230-3C0D-4710-86A9-3B7E2EABD3CC}" type="pres">
      <dgm:prSet presAssocID="{41528A74-F532-4CE8-832C-A6ACF5E2BC92}" presName="accent_2" presStyleCnt="0"/>
      <dgm:spPr/>
    </dgm:pt>
    <dgm:pt modelId="{5B1A54C6-BF96-4381-AEE0-EC1310998A24}" type="pres">
      <dgm:prSet presAssocID="{41528A74-F532-4CE8-832C-A6ACF5E2BC92}" presName="accentRepeatNode" presStyleLbl="solidFgAcc1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4EE90C7-A0CE-4840-85CC-67A22FDB06D8}" type="pres">
      <dgm:prSet presAssocID="{163CA08E-4540-4738-B79F-356664061B2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76CAD-4768-46BC-9E4D-2D5BDBACFCC6}" type="pres">
      <dgm:prSet presAssocID="{163CA08E-4540-4738-B79F-356664061B2D}" presName="accent_3" presStyleCnt="0"/>
      <dgm:spPr/>
    </dgm:pt>
    <dgm:pt modelId="{04D8D820-5F3F-4778-9CF1-773284C4761D}" type="pres">
      <dgm:prSet presAssocID="{163CA08E-4540-4738-B79F-356664061B2D}" presName="accentRepeatNode" presStyleLbl="solidFgAcc1" presStyleIdx="2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B9EF64B-3112-4DD7-A750-1163A0FFEFE2}" type="pres">
      <dgm:prSet presAssocID="{8196EEF4-B214-4029-91BD-7E37C11C11C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2C6BA0-C44F-475B-AB6D-08568776239E}" type="pres">
      <dgm:prSet presAssocID="{8196EEF4-B214-4029-91BD-7E37C11C11C3}" presName="accent_4" presStyleCnt="0"/>
      <dgm:spPr/>
    </dgm:pt>
    <dgm:pt modelId="{BAF36BDC-F6E9-442D-BE1E-AA6A91165617}" type="pres">
      <dgm:prSet presAssocID="{8196EEF4-B214-4029-91BD-7E37C11C11C3}" presName="accentRepeatNode" presStyleLbl="solidFgAcc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B1EC14B-DD1E-4731-AC89-823706B9119B}" type="pres">
      <dgm:prSet presAssocID="{760A406A-2E34-453C-8D5D-14B87AAF209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47F3B-4F7C-4080-ADB4-02D5576E7187}" type="pres">
      <dgm:prSet presAssocID="{760A406A-2E34-453C-8D5D-14B87AAF2093}" presName="accent_5" presStyleCnt="0"/>
      <dgm:spPr/>
    </dgm:pt>
    <dgm:pt modelId="{0157EC6E-8B5B-4D5F-BCC9-F419FDFB8C0D}" type="pres">
      <dgm:prSet presAssocID="{760A406A-2E34-453C-8D5D-14B87AAF2093}" presName="accentRepeatNode" presStyleLbl="solidFgAcc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C18707C-5584-461D-9A25-72EA12C6A767}" type="pres">
      <dgm:prSet presAssocID="{59814610-7460-404B-B7F1-4B5818075E38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A220E-53A3-43D9-BC07-8B7C33445AE3}" type="pres">
      <dgm:prSet presAssocID="{59814610-7460-404B-B7F1-4B5818075E38}" presName="accent_6" presStyleCnt="0"/>
      <dgm:spPr/>
    </dgm:pt>
    <dgm:pt modelId="{39334B88-5818-4B2D-9B94-F80C28DCDE60}" type="pres">
      <dgm:prSet presAssocID="{59814610-7460-404B-B7F1-4B5818075E38}" presName="accentRepeatNode" presStyleLbl="solidFgAcc1" presStyleIdx="5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D47081B-15FC-4A03-9EEB-619DB8D480D4}" srcId="{5FF56867-0DDE-46BB-A1A9-8CBB3A4631F4}" destId="{8196EEF4-B214-4029-91BD-7E37C11C11C3}" srcOrd="3" destOrd="0" parTransId="{3F38FF85-1C84-4F5F-AFE7-D1ADCDF82AD1}" sibTransId="{6DF6A9D8-6044-4F2B-8FCF-21A198DACC92}"/>
    <dgm:cxn modelId="{971668D3-61B9-42C6-A389-1AD1861E6E36}" type="presOf" srcId="{59814610-7460-404B-B7F1-4B5818075E38}" destId="{2C18707C-5584-461D-9A25-72EA12C6A767}" srcOrd="0" destOrd="0" presId="urn:microsoft.com/office/officeart/2008/layout/VerticalCurvedList"/>
    <dgm:cxn modelId="{D905DEFC-6193-4161-9A46-5C24C8ABC5D0}" type="presOf" srcId="{760A406A-2E34-453C-8D5D-14B87AAF2093}" destId="{1B1EC14B-DD1E-4731-AC89-823706B9119B}" srcOrd="0" destOrd="0" presId="urn:microsoft.com/office/officeart/2008/layout/VerticalCurvedList"/>
    <dgm:cxn modelId="{72A2B86F-B974-44F7-A489-753C5C1F2863}" type="presOf" srcId="{4E9D074E-4868-434D-8523-ABDEAB5DDB33}" destId="{CAB6DE98-8B82-4ED9-B5D1-9F83DE062B60}" srcOrd="0" destOrd="0" presId="urn:microsoft.com/office/officeart/2008/layout/VerticalCurvedList"/>
    <dgm:cxn modelId="{FA640FD2-9CC8-46AC-85BF-CD51AF0125CE}" type="presOf" srcId="{5FF56867-0DDE-46BB-A1A9-8CBB3A4631F4}" destId="{7B3A41BC-8DBE-4355-9E00-648B02EF5220}" srcOrd="0" destOrd="0" presId="urn:microsoft.com/office/officeart/2008/layout/VerticalCurvedList"/>
    <dgm:cxn modelId="{3F62D171-27C7-4F80-B850-0692382EF33C}" type="presOf" srcId="{0F19AADF-3172-46F0-822C-627A75446BD6}" destId="{CF07EFA4-8073-4078-B00A-20B366FD956F}" srcOrd="0" destOrd="0" presId="urn:microsoft.com/office/officeart/2008/layout/VerticalCurvedList"/>
    <dgm:cxn modelId="{C776E625-712F-49FA-B4DD-23DCBA5D10C1}" type="presOf" srcId="{41528A74-F532-4CE8-832C-A6ACF5E2BC92}" destId="{2D428641-E3D2-4D41-9904-B87A3011E224}" srcOrd="0" destOrd="0" presId="urn:microsoft.com/office/officeart/2008/layout/VerticalCurvedList"/>
    <dgm:cxn modelId="{84511CE5-8914-4B91-BBD5-9FE16DCAB6C7}" type="presOf" srcId="{163CA08E-4540-4738-B79F-356664061B2D}" destId="{24EE90C7-A0CE-4840-85CC-67A22FDB06D8}" srcOrd="0" destOrd="0" presId="urn:microsoft.com/office/officeart/2008/layout/VerticalCurvedList"/>
    <dgm:cxn modelId="{0867A950-6344-4107-BD5B-F5B5B5EBE82B}" srcId="{5FF56867-0DDE-46BB-A1A9-8CBB3A4631F4}" destId="{59814610-7460-404B-B7F1-4B5818075E38}" srcOrd="5" destOrd="0" parTransId="{F76510AD-C06F-4EF0-ACFE-A58AC1F12EE4}" sibTransId="{92405169-E0CE-463F-BD03-3061D8BCC287}"/>
    <dgm:cxn modelId="{DB7F7311-23EB-4E09-AA8B-6D09A7209F97}" srcId="{5FF56867-0DDE-46BB-A1A9-8CBB3A4631F4}" destId="{41528A74-F532-4CE8-832C-A6ACF5E2BC92}" srcOrd="1" destOrd="0" parTransId="{A1DE08C9-AD84-46AF-AF95-632AA1B0D29E}" sibTransId="{B387D7FB-583A-4453-9522-A3C34F2BF09F}"/>
    <dgm:cxn modelId="{D9DA4421-3F8C-46D8-A5AF-A9BA9060B4B6}" type="presOf" srcId="{8196EEF4-B214-4029-91BD-7E37C11C11C3}" destId="{8B9EF64B-3112-4DD7-A750-1163A0FFEFE2}" srcOrd="0" destOrd="0" presId="urn:microsoft.com/office/officeart/2008/layout/VerticalCurvedList"/>
    <dgm:cxn modelId="{053BAC2B-23DD-4448-B337-26376EA883ED}" srcId="{5FF56867-0DDE-46BB-A1A9-8CBB3A4631F4}" destId="{760A406A-2E34-453C-8D5D-14B87AAF2093}" srcOrd="4" destOrd="0" parTransId="{D808A6FE-3B41-48EC-87D4-ADD13655C497}" sibTransId="{FF98A777-57B3-46D2-87F7-456EC7AB8BBE}"/>
    <dgm:cxn modelId="{2E31D25C-994C-4523-83C0-C9ABDADCEB57}" srcId="{5FF56867-0DDE-46BB-A1A9-8CBB3A4631F4}" destId="{163CA08E-4540-4738-B79F-356664061B2D}" srcOrd="2" destOrd="0" parTransId="{F755126C-4C18-45D7-86B3-57076791BFCA}" sibTransId="{E1DF10EF-096B-4DC0-899E-6974EF8367FD}"/>
    <dgm:cxn modelId="{D0CB9A03-3DD6-40E0-9E10-857787968C6B}" srcId="{5FF56867-0DDE-46BB-A1A9-8CBB3A4631F4}" destId="{4E9D074E-4868-434D-8523-ABDEAB5DDB33}" srcOrd="0" destOrd="0" parTransId="{199BA516-2BF4-4158-B53A-5EB7C77B1AFC}" sibTransId="{0F19AADF-3172-46F0-822C-627A75446BD6}"/>
    <dgm:cxn modelId="{3A8B2EFB-0A8A-4940-9C6D-7C7A75DB6E4A}" type="presParOf" srcId="{7B3A41BC-8DBE-4355-9E00-648B02EF5220}" destId="{D9C296E0-0590-4E5D-AEC7-ABC7EBAFA514}" srcOrd="0" destOrd="0" presId="urn:microsoft.com/office/officeart/2008/layout/VerticalCurvedList"/>
    <dgm:cxn modelId="{DA2B338B-A603-41BB-B846-F504675EABD6}" type="presParOf" srcId="{D9C296E0-0590-4E5D-AEC7-ABC7EBAFA514}" destId="{119947E1-FEC5-4121-84ED-3770A42A92E3}" srcOrd="0" destOrd="0" presId="urn:microsoft.com/office/officeart/2008/layout/VerticalCurvedList"/>
    <dgm:cxn modelId="{7E61F158-F6B0-4AA1-B9E2-D9ADE20DECA4}" type="presParOf" srcId="{119947E1-FEC5-4121-84ED-3770A42A92E3}" destId="{F9330857-28DA-4AF5-8A64-E044F2643E6E}" srcOrd="0" destOrd="0" presId="urn:microsoft.com/office/officeart/2008/layout/VerticalCurvedList"/>
    <dgm:cxn modelId="{63401B8A-9754-443D-8296-88360EAAC464}" type="presParOf" srcId="{119947E1-FEC5-4121-84ED-3770A42A92E3}" destId="{CF07EFA4-8073-4078-B00A-20B366FD956F}" srcOrd="1" destOrd="0" presId="urn:microsoft.com/office/officeart/2008/layout/VerticalCurvedList"/>
    <dgm:cxn modelId="{5DEC6D4C-CA58-4BE9-9171-6438B4B12215}" type="presParOf" srcId="{119947E1-FEC5-4121-84ED-3770A42A92E3}" destId="{ADF5DE29-DBAB-4E22-90B0-9950E8037184}" srcOrd="2" destOrd="0" presId="urn:microsoft.com/office/officeart/2008/layout/VerticalCurvedList"/>
    <dgm:cxn modelId="{91160CBE-500A-47ED-A903-2E2085CFE4FC}" type="presParOf" srcId="{119947E1-FEC5-4121-84ED-3770A42A92E3}" destId="{86F64EC7-B343-41ED-921C-0D7855C75B48}" srcOrd="3" destOrd="0" presId="urn:microsoft.com/office/officeart/2008/layout/VerticalCurvedList"/>
    <dgm:cxn modelId="{AABBDB8E-198F-4477-BA88-9B6D12EA7FE2}" type="presParOf" srcId="{D9C296E0-0590-4E5D-AEC7-ABC7EBAFA514}" destId="{CAB6DE98-8B82-4ED9-B5D1-9F83DE062B60}" srcOrd="1" destOrd="0" presId="urn:microsoft.com/office/officeart/2008/layout/VerticalCurvedList"/>
    <dgm:cxn modelId="{B0D4CF27-B96F-4E28-8FC2-245E4F87FC9F}" type="presParOf" srcId="{D9C296E0-0590-4E5D-AEC7-ABC7EBAFA514}" destId="{4DFC59CE-2EFA-4A97-801D-9122462BCCA3}" srcOrd="2" destOrd="0" presId="urn:microsoft.com/office/officeart/2008/layout/VerticalCurvedList"/>
    <dgm:cxn modelId="{A81B873F-0F6A-41F9-9D01-D2281EE12B91}" type="presParOf" srcId="{4DFC59CE-2EFA-4A97-801D-9122462BCCA3}" destId="{2D313AB2-C0EE-4161-AE0F-1419C0DFFEAD}" srcOrd="0" destOrd="0" presId="urn:microsoft.com/office/officeart/2008/layout/VerticalCurvedList"/>
    <dgm:cxn modelId="{4D34C3A2-BAE3-4CB7-8E56-5E15A27B9744}" type="presParOf" srcId="{D9C296E0-0590-4E5D-AEC7-ABC7EBAFA514}" destId="{2D428641-E3D2-4D41-9904-B87A3011E224}" srcOrd="3" destOrd="0" presId="urn:microsoft.com/office/officeart/2008/layout/VerticalCurvedList"/>
    <dgm:cxn modelId="{D6241279-60C1-4513-A60F-8E2310515B03}" type="presParOf" srcId="{D9C296E0-0590-4E5D-AEC7-ABC7EBAFA514}" destId="{05376230-3C0D-4710-86A9-3B7E2EABD3CC}" srcOrd="4" destOrd="0" presId="urn:microsoft.com/office/officeart/2008/layout/VerticalCurvedList"/>
    <dgm:cxn modelId="{231EC974-D449-4BE1-AFA7-1DE77BD506D1}" type="presParOf" srcId="{05376230-3C0D-4710-86A9-3B7E2EABD3CC}" destId="{5B1A54C6-BF96-4381-AEE0-EC1310998A24}" srcOrd="0" destOrd="0" presId="urn:microsoft.com/office/officeart/2008/layout/VerticalCurvedList"/>
    <dgm:cxn modelId="{8E116B3D-C498-4073-AB1C-C400512FEFB2}" type="presParOf" srcId="{D9C296E0-0590-4E5D-AEC7-ABC7EBAFA514}" destId="{24EE90C7-A0CE-4840-85CC-67A22FDB06D8}" srcOrd="5" destOrd="0" presId="urn:microsoft.com/office/officeart/2008/layout/VerticalCurvedList"/>
    <dgm:cxn modelId="{1F4A2B32-7E1E-49CF-8EEE-3D7F50FF93EB}" type="presParOf" srcId="{D9C296E0-0590-4E5D-AEC7-ABC7EBAFA514}" destId="{DC776CAD-4768-46BC-9E4D-2D5BDBACFCC6}" srcOrd="6" destOrd="0" presId="urn:microsoft.com/office/officeart/2008/layout/VerticalCurvedList"/>
    <dgm:cxn modelId="{CA149CD7-DBB6-464E-A09E-47BC31E35E85}" type="presParOf" srcId="{DC776CAD-4768-46BC-9E4D-2D5BDBACFCC6}" destId="{04D8D820-5F3F-4778-9CF1-773284C4761D}" srcOrd="0" destOrd="0" presId="urn:microsoft.com/office/officeart/2008/layout/VerticalCurvedList"/>
    <dgm:cxn modelId="{52A868CD-FA04-42E2-A0FC-7EA6E1FA3A07}" type="presParOf" srcId="{D9C296E0-0590-4E5D-AEC7-ABC7EBAFA514}" destId="{8B9EF64B-3112-4DD7-A750-1163A0FFEFE2}" srcOrd="7" destOrd="0" presId="urn:microsoft.com/office/officeart/2008/layout/VerticalCurvedList"/>
    <dgm:cxn modelId="{0C11A81B-BE4B-4BFC-B3F1-D41F547C4B24}" type="presParOf" srcId="{D9C296E0-0590-4E5D-AEC7-ABC7EBAFA514}" destId="{3C2C6BA0-C44F-475B-AB6D-08568776239E}" srcOrd="8" destOrd="0" presId="urn:microsoft.com/office/officeart/2008/layout/VerticalCurvedList"/>
    <dgm:cxn modelId="{756F6020-15CC-4572-8CDD-13709FCC3B4D}" type="presParOf" srcId="{3C2C6BA0-C44F-475B-AB6D-08568776239E}" destId="{BAF36BDC-F6E9-442D-BE1E-AA6A91165617}" srcOrd="0" destOrd="0" presId="urn:microsoft.com/office/officeart/2008/layout/VerticalCurvedList"/>
    <dgm:cxn modelId="{20E95196-E5B3-4D1D-976E-51FFBE2A864A}" type="presParOf" srcId="{D9C296E0-0590-4E5D-AEC7-ABC7EBAFA514}" destId="{1B1EC14B-DD1E-4731-AC89-823706B9119B}" srcOrd="9" destOrd="0" presId="urn:microsoft.com/office/officeart/2008/layout/VerticalCurvedList"/>
    <dgm:cxn modelId="{18DDF18B-6ABF-41B1-B6B1-0A5CF94ECEB1}" type="presParOf" srcId="{D9C296E0-0590-4E5D-AEC7-ABC7EBAFA514}" destId="{F2547F3B-4F7C-4080-ADB4-02D5576E7187}" srcOrd="10" destOrd="0" presId="urn:microsoft.com/office/officeart/2008/layout/VerticalCurvedList"/>
    <dgm:cxn modelId="{7B338468-FBF2-4E3F-9D9A-275CB36FB01A}" type="presParOf" srcId="{F2547F3B-4F7C-4080-ADB4-02D5576E7187}" destId="{0157EC6E-8B5B-4D5F-BCC9-F419FDFB8C0D}" srcOrd="0" destOrd="0" presId="urn:microsoft.com/office/officeart/2008/layout/VerticalCurvedList"/>
    <dgm:cxn modelId="{961AE57F-137B-4CEA-88FC-0159BAA46703}" type="presParOf" srcId="{D9C296E0-0590-4E5D-AEC7-ABC7EBAFA514}" destId="{2C18707C-5584-461D-9A25-72EA12C6A767}" srcOrd="11" destOrd="0" presId="urn:microsoft.com/office/officeart/2008/layout/VerticalCurvedList"/>
    <dgm:cxn modelId="{DDF739F5-0BBC-4323-9CF1-03C04CE4763D}" type="presParOf" srcId="{D9C296E0-0590-4E5D-AEC7-ABC7EBAFA514}" destId="{906A220E-53A3-43D9-BC07-8B7C33445AE3}" srcOrd="12" destOrd="0" presId="urn:microsoft.com/office/officeart/2008/layout/VerticalCurvedList"/>
    <dgm:cxn modelId="{FDE75F2B-DBBC-4D36-B290-765FB7F7C0C2}" type="presParOf" srcId="{906A220E-53A3-43D9-BC07-8B7C33445AE3}" destId="{39334B88-5818-4B2D-9B94-F80C28DCDE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F56867-0DDE-46BB-A1A9-8CBB3A4631F4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D074E-4868-434D-8523-ABDEAB5DDB33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чувства вступают в противоречие с другими его чувствами </a:t>
          </a:r>
          <a:endParaRPr lang="ru-RU" sz="2400" dirty="0"/>
        </a:p>
      </dgm:t>
    </dgm:pt>
    <dgm:pt modelId="{199BA516-2BF4-4158-B53A-5EB7C77B1AFC}" type="parTrans" cxnId="{D0CB9A03-3DD6-40E0-9E10-857787968C6B}">
      <dgm:prSet/>
      <dgm:spPr/>
      <dgm:t>
        <a:bodyPr/>
        <a:lstStyle/>
        <a:p>
          <a:endParaRPr lang="ru-RU"/>
        </a:p>
      </dgm:t>
    </dgm:pt>
    <dgm:pt modelId="{0F19AADF-3172-46F0-822C-627A75446BD6}" type="sibTrans" cxnId="{D0CB9A03-3DD6-40E0-9E10-857787968C6B}">
      <dgm:prSet/>
      <dgm:spPr/>
      <dgm:t>
        <a:bodyPr/>
        <a:lstStyle/>
        <a:p>
          <a:endParaRPr lang="ru-RU"/>
        </a:p>
      </dgm:t>
    </dgm:pt>
    <dgm:pt modelId="{41528A74-F532-4CE8-832C-A6ACF5E2BC92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err="1" smtClean="0"/>
            <a:t>дегармонизация</a:t>
          </a:r>
          <a:r>
            <a:rPr lang="ru-RU" sz="2400" dirty="0" smtClean="0"/>
            <a:t> личности</a:t>
          </a:r>
          <a:endParaRPr lang="ru-RU" sz="2400" dirty="0"/>
        </a:p>
      </dgm:t>
    </dgm:pt>
    <dgm:pt modelId="{A1DE08C9-AD84-46AF-AF95-632AA1B0D29E}" type="parTrans" cxnId="{DB7F7311-23EB-4E09-AA8B-6D09A7209F97}">
      <dgm:prSet/>
      <dgm:spPr/>
      <dgm:t>
        <a:bodyPr/>
        <a:lstStyle/>
        <a:p>
          <a:endParaRPr lang="ru-RU"/>
        </a:p>
      </dgm:t>
    </dgm:pt>
    <dgm:pt modelId="{B387D7FB-583A-4453-9522-A3C34F2BF09F}" type="sibTrans" cxnId="{DB7F7311-23EB-4E09-AA8B-6D09A7209F97}">
      <dgm:prSet/>
      <dgm:spPr/>
      <dgm:t>
        <a:bodyPr/>
        <a:lstStyle/>
        <a:p>
          <a:endParaRPr lang="ru-RU"/>
        </a:p>
      </dgm:t>
    </dgm:pt>
    <dgm:pt modelId="{163CA08E-4540-4738-B79F-356664061B2D}">
      <dgm:prSet phldrT="[Текст]" custT="1"/>
      <dgm:spPr>
        <a:solidFill>
          <a:srgbClr val="F1E6D3"/>
        </a:solidFill>
        <a:ln>
          <a:solidFill>
            <a:srgbClr val="F1E6D3"/>
          </a:solidFill>
        </a:ln>
      </dgm:spPr>
      <dgm:t>
        <a:bodyPr/>
        <a:lstStyle/>
        <a:p>
          <a:pPr algn="ctr"/>
          <a:r>
            <a:rPr lang="ru-RU" sz="2400" dirty="0" smtClean="0"/>
            <a:t>ситуация психологического дискомфорта</a:t>
          </a:r>
          <a:endParaRPr lang="ru-RU" sz="2400" dirty="0"/>
        </a:p>
      </dgm:t>
    </dgm:pt>
    <dgm:pt modelId="{F755126C-4C18-45D7-86B3-57076791BFCA}" type="parTrans" cxnId="{2E31D25C-994C-4523-83C0-C9ABDADCEB57}">
      <dgm:prSet/>
      <dgm:spPr/>
      <dgm:t>
        <a:bodyPr/>
        <a:lstStyle/>
        <a:p>
          <a:endParaRPr lang="ru-RU"/>
        </a:p>
      </dgm:t>
    </dgm:pt>
    <dgm:pt modelId="{E1DF10EF-096B-4DC0-899E-6974EF8367FD}" type="sibTrans" cxnId="{2E31D25C-994C-4523-83C0-C9ABDADCEB57}">
      <dgm:prSet/>
      <dgm:spPr/>
      <dgm:t>
        <a:bodyPr/>
        <a:lstStyle/>
        <a:p>
          <a:endParaRPr lang="ru-RU"/>
        </a:p>
      </dgm:t>
    </dgm:pt>
    <dgm:pt modelId="{7B3A41BC-8DBE-4355-9E00-648B02EF5220}" type="pres">
      <dgm:prSet presAssocID="{5FF56867-0DDE-46BB-A1A9-8CBB3A4631F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C296E0-0590-4E5D-AEC7-ABC7EBAFA514}" type="pres">
      <dgm:prSet presAssocID="{5FF56867-0DDE-46BB-A1A9-8CBB3A4631F4}" presName="Name1" presStyleCnt="0"/>
      <dgm:spPr/>
    </dgm:pt>
    <dgm:pt modelId="{119947E1-FEC5-4121-84ED-3770A42A92E3}" type="pres">
      <dgm:prSet presAssocID="{5FF56867-0DDE-46BB-A1A9-8CBB3A4631F4}" presName="cycle" presStyleCnt="0"/>
      <dgm:spPr/>
    </dgm:pt>
    <dgm:pt modelId="{F9330857-28DA-4AF5-8A64-E044F2643E6E}" type="pres">
      <dgm:prSet presAssocID="{5FF56867-0DDE-46BB-A1A9-8CBB3A4631F4}" presName="srcNode" presStyleLbl="node1" presStyleIdx="0" presStyleCnt="3"/>
      <dgm:spPr/>
    </dgm:pt>
    <dgm:pt modelId="{CF07EFA4-8073-4078-B00A-20B366FD956F}" type="pres">
      <dgm:prSet presAssocID="{5FF56867-0DDE-46BB-A1A9-8CBB3A4631F4}" presName="conn" presStyleLbl="parChTrans1D2" presStyleIdx="0" presStyleCnt="1"/>
      <dgm:spPr/>
      <dgm:t>
        <a:bodyPr/>
        <a:lstStyle/>
        <a:p>
          <a:endParaRPr lang="ru-RU"/>
        </a:p>
      </dgm:t>
    </dgm:pt>
    <dgm:pt modelId="{ADF5DE29-DBAB-4E22-90B0-9950E8037184}" type="pres">
      <dgm:prSet presAssocID="{5FF56867-0DDE-46BB-A1A9-8CBB3A4631F4}" presName="extraNode" presStyleLbl="node1" presStyleIdx="0" presStyleCnt="3"/>
      <dgm:spPr/>
    </dgm:pt>
    <dgm:pt modelId="{86F64EC7-B343-41ED-921C-0D7855C75B48}" type="pres">
      <dgm:prSet presAssocID="{5FF56867-0DDE-46BB-A1A9-8CBB3A4631F4}" presName="dstNode" presStyleLbl="node1" presStyleIdx="0" presStyleCnt="3"/>
      <dgm:spPr/>
    </dgm:pt>
    <dgm:pt modelId="{CAB6DE98-8B82-4ED9-B5D1-9F83DE062B60}" type="pres">
      <dgm:prSet presAssocID="{4E9D074E-4868-434D-8523-ABDEAB5DDB3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C59CE-2EFA-4A97-801D-9122462BCCA3}" type="pres">
      <dgm:prSet presAssocID="{4E9D074E-4868-434D-8523-ABDEAB5DDB33}" presName="accent_1" presStyleCnt="0"/>
      <dgm:spPr/>
    </dgm:pt>
    <dgm:pt modelId="{2D313AB2-C0EE-4161-AE0F-1419C0DFFEAD}" type="pres">
      <dgm:prSet presAssocID="{4E9D074E-4868-434D-8523-ABDEAB5DDB33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428641-E3D2-4D41-9904-B87A3011E224}" type="pres">
      <dgm:prSet presAssocID="{41528A74-F532-4CE8-832C-A6ACF5E2BC9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6230-3C0D-4710-86A9-3B7E2EABD3CC}" type="pres">
      <dgm:prSet presAssocID="{41528A74-F532-4CE8-832C-A6ACF5E2BC92}" presName="accent_2" presStyleCnt="0"/>
      <dgm:spPr/>
    </dgm:pt>
    <dgm:pt modelId="{5B1A54C6-BF96-4381-AEE0-EC1310998A24}" type="pres">
      <dgm:prSet presAssocID="{41528A74-F532-4CE8-832C-A6ACF5E2BC92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4EE90C7-A0CE-4840-85CC-67A22FDB06D8}" type="pres">
      <dgm:prSet presAssocID="{163CA08E-4540-4738-B79F-356664061B2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76CAD-4768-46BC-9E4D-2D5BDBACFCC6}" type="pres">
      <dgm:prSet presAssocID="{163CA08E-4540-4738-B79F-356664061B2D}" presName="accent_3" presStyleCnt="0"/>
      <dgm:spPr/>
    </dgm:pt>
    <dgm:pt modelId="{04D8D820-5F3F-4778-9CF1-773284C4761D}" type="pres">
      <dgm:prSet presAssocID="{163CA08E-4540-4738-B79F-356664061B2D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089BEC8-EB49-4C21-B61B-43DF04B66153}" type="presOf" srcId="{4E9D074E-4868-434D-8523-ABDEAB5DDB33}" destId="{CAB6DE98-8B82-4ED9-B5D1-9F83DE062B60}" srcOrd="0" destOrd="0" presId="urn:microsoft.com/office/officeart/2008/layout/VerticalCurvedList"/>
    <dgm:cxn modelId="{EF900035-FFF6-4401-92F3-8863ABE4DE2B}" type="presOf" srcId="{41528A74-F532-4CE8-832C-A6ACF5E2BC92}" destId="{2D428641-E3D2-4D41-9904-B87A3011E224}" srcOrd="0" destOrd="0" presId="urn:microsoft.com/office/officeart/2008/layout/VerticalCurvedList"/>
    <dgm:cxn modelId="{DB7F7311-23EB-4E09-AA8B-6D09A7209F97}" srcId="{5FF56867-0DDE-46BB-A1A9-8CBB3A4631F4}" destId="{41528A74-F532-4CE8-832C-A6ACF5E2BC92}" srcOrd="1" destOrd="0" parTransId="{A1DE08C9-AD84-46AF-AF95-632AA1B0D29E}" sibTransId="{B387D7FB-583A-4453-9522-A3C34F2BF09F}"/>
    <dgm:cxn modelId="{2E31D25C-994C-4523-83C0-C9ABDADCEB57}" srcId="{5FF56867-0DDE-46BB-A1A9-8CBB3A4631F4}" destId="{163CA08E-4540-4738-B79F-356664061B2D}" srcOrd="2" destOrd="0" parTransId="{F755126C-4C18-45D7-86B3-57076791BFCA}" sibTransId="{E1DF10EF-096B-4DC0-899E-6974EF8367FD}"/>
    <dgm:cxn modelId="{46BDB726-7855-4A41-881F-1562C9A521F8}" type="presOf" srcId="{5FF56867-0DDE-46BB-A1A9-8CBB3A4631F4}" destId="{7B3A41BC-8DBE-4355-9E00-648B02EF5220}" srcOrd="0" destOrd="0" presId="urn:microsoft.com/office/officeart/2008/layout/VerticalCurvedList"/>
    <dgm:cxn modelId="{D0CB9A03-3DD6-40E0-9E10-857787968C6B}" srcId="{5FF56867-0DDE-46BB-A1A9-8CBB3A4631F4}" destId="{4E9D074E-4868-434D-8523-ABDEAB5DDB33}" srcOrd="0" destOrd="0" parTransId="{199BA516-2BF4-4158-B53A-5EB7C77B1AFC}" sibTransId="{0F19AADF-3172-46F0-822C-627A75446BD6}"/>
    <dgm:cxn modelId="{9FDA753E-5D1B-48FB-86FF-62000556CEF5}" type="presOf" srcId="{0F19AADF-3172-46F0-822C-627A75446BD6}" destId="{CF07EFA4-8073-4078-B00A-20B366FD956F}" srcOrd="0" destOrd="0" presId="urn:microsoft.com/office/officeart/2008/layout/VerticalCurvedList"/>
    <dgm:cxn modelId="{EE4ED814-13BC-4563-A5C7-52F11E8CCD30}" type="presOf" srcId="{163CA08E-4540-4738-B79F-356664061B2D}" destId="{24EE90C7-A0CE-4840-85CC-67A22FDB06D8}" srcOrd="0" destOrd="0" presId="urn:microsoft.com/office/officeart/2008/layout/VerticalCurvedList"/>
    <dgm:cxn modelId="{A3EC4C6D-B1E6-4F27-A030-2A61382A0D8C}" type="presParOf" srcId="{7B3A41BC-8DBE-4355-9E00-648B02EF5220}" destId="{D9C296E0-0590-4E5D-AEC7-ABC7EBAFA514}" srcOrd="0" destOrd="0" presId="urn:microsoft.com/office/officeart/2008/layout/VerticalCurvedList"/>
    <dgm:cxn modelId="{A6EF0507-3AC3-40DC-93DA-1A47DB3133DB}" type="presParOf" srcId="{D9C296E0-0590-4E5D-AEC7-ABC7EBAFA514}" destId="{119947E1-FEC5-4121-84ED-3770A42A92E3}" srcOrd="0" destOrd="0" presId="urn:microsoft.com/office/officeart/2008/layout/VerticalCurvedList"/>
    <dgm:cxn modelId="{D7B9F6E2-C727-484E-9200-BB2E3CDFFA6B}" type="presParOf" srcId="{119947E1-FEC5-4121-84ED-3770A42A92E3}" destId="{F9330857-28DA-4AF5-8A64-E044F2643E6E}" srcOrd="0" destOrd="0" presId="urn:microsoft.com/office/officeart/2008/layout/VerticalCurvedList"/>
    <dgm:cxn modelId="{4C904832-6A2E-4A00-8DB9-E001FE270373}" type="presParOf" srcId="{119947E1-FEC5-4121-84ED-3770A42A92E3}" destId="{CF07EFA4-8073-4078-B00A-20B366FD956F}" srcOrd="1" destOrd="0" presId="urn:microsoft.com/office/officeart/2008/layout/VerticalCurvedList"/>
    <dgm:cxn modelId="{8B821C9C-FF19-4FE1-A39F-69206A9DBE92}" type="presParOf" srcId="{119947E1-FEC5-4121-84ED-3770A42A92E3}" destId="{ADF5DE29-DBAB-4E22-90B0-9950E8037184}" srcOrd="2" destOrd="0" presId="urn:microsoft.com/office/officeart/2008/layout/VerticalCurvedList"/>
    <dgm:cxn modelId="{31896A27-27E0-43AB-A4F4-4333F75BA9AA}" type="presParOf" srcId="{119947E1-FEC5-4121-84ED-3770A42A92E3}" destId="{86F64EC7-B343-41ED-921C-0D7855C75B48}" srcOrd="3" destOrd="0" presId="urn:microsoft.com/office/officeart/2008/layout/VerticalCurvedList"/>
    <dgm:cxn modelId="{FD01A82E-9E9F-4C8F-8E14-4CD4ADE05037}" type="presParOf" srcId="{D9C296E0-0590-4E5D-AEC7-ABC7EBAFA514}" destId="{CAB6DE98-8B82-4ED9-B5D1-9F83DE062B60}" srcOrd="1" destOrd="0" presId="urn:microsoft.com/office/officeart/2008/layout/VerticalCurvedList"/>
    <dgm:cxn modelId="{219CB463-32B9-4B52-B055-8F4DC0AF06A2}" type="presParOf" srcId="{D9C296E0-0590-4E5D-AEC7-ABC7EBAFA514}" destId="{4DFC59CE-2EFA-4A97-801D-9122462BCCA3}" srcOrd="2" destOrd="0" presId="urn:microsoft.com/office/officeart/2008/layout/VerticalCurvedList"/>
    <dgm:cxn modelId="{B88E2365-C08E-469B-8109-F89EBE591CEE}" type="presParOf" srcId="{4DFC59CE-2EFA-4A97-801D-9122462BCCA3}" destId="{2D313AB2-C0EE-4161-AE0F-1419C0DFFEAD}" srcOrd="0" destOrd="0" presId="urn:microsoft.com/office/officeart/2008/layout/VerticalCurvedList"/>
    <dgm:cxn modelId="{CC14B24C-DE08-440A-8D90-D2188D379394}" type="presParOf" srcId="{D9C296E0-0590-4E5D-AEC7-ABC7EBAFA514}" destId="{2D428641-E3D2-4D41-9904-B87A3011E224}" srcOrd="3" destOrd="0" presId="urn:microsoft.com/office/officeart/2008/layout/VerticalCurvedList"/>
    <dgm:cxn modelId="{6545AE20-F61A-479C-90B2-210069B1704D}" type="presParOf" srcId="{D9C296E0-0590-4E5D-AEC7-ABC7EBAFA514}" destId="{05376230-3C0D-4710-86A9-3B7E2EABD3CC}" srcOrd="4" destOrd="0" presId="urn:microsoft.com/office/officeart/2008/layout/VerticalCurvedList"/>
    <dgm:cxn modelId="{B2CB52B2-F76E-4751-A842-C903BDE4C29C}" type="presParOf" srcId="{05376230-3C0D-4710-86A9-3B7E2EABD3CC}" destId="{5B1A54C6-BF96-4381-AEE0-EC1310998A24}" srcOrd="0" destOrd="0" presId="urn:microsoft.com/office/officeart/2008/layout/VerticalCurvedList"/>
    <dgm:cxn modelId="{11A2AA43-8F81-4A6C-BD46-0516A1B39AD7}" type="presParOf" srcId="{D9C296E0-0590-4E5D-AEC7-ABC7EBAFA514}" destId="{24EE90C7-A0CE-4840-85CC-67A22FDB06D8}" srcOrd="5" destOrd="0" presId="urn:microsoft.com/office/officeart/2008/layout/VerticalCurvedList"/>
    <dgm:cxn modelId="{B5FB3ED3-EF8C-440E-BDEB-A711758864B4}" type="presParOf" srcId="{D9C296E0-0590-4E5D-AEC7-ABC7EBAFA514}" destId="{DC776CAD-4768-46BC-9E4D-2D5BDBACFCC6}" srcOrd="6" destOrd="0" presId="urn:microsoft.com/office/officeart/2008/layout/VerticalCurvedList"/>
    <dgm:cxn modelId="{7384E090-1FF0-4671-A032-51EF8469AEF7}" type="presParOf" srcId="{DC776CAD-4768-46BC-9E4D-2D5BDBACFCC6}" destId="{04D8D820-5F3F-4778-9CF1-773284C476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F56867-0DDE-46BB-A1A9-8CBB3A4631F4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D074E-4868-434D-8523-ABDEAB5DDB33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проявляет оптимизм</a:t>
          </a:r>
          <a:endParaRPr lang="ru-RU" sz="2400" dirty="0"/>
        </a:p>
      </dgm:t>
    </dgm:pt>
    <dgm:pt modelId="{199BA516-2BF4-4158-B53A-5EB7C77B1AFC}" type="parTrans" cxnId="{D0CB9A03-3DD6-40E0-9E10-857787968C6B}">
      <dgm:prSet/>
      <dgm:spPr/>
      <dgm:t>
        <a:bodyPr/>
        <a:lstStyle/>
        <a:p>
          <a:endParaRPr lang="ru-RU"/>
        </a:p>
      </dgm:t>
    </dgm:pt>
    <dgm:pt modelId="{0F19AADF-3172-46F0-822C-627A75446BD6}" type="sibTrans" cxnId="{D0CB9A03-3DD6-40E0-9E10-857787968C6B}">
      <dgm:prSet/>
      <dgm:spPr/>
      <dgm:t>
        <a:bodyPr/>
        <a:lstStyle/>
        <a:p>
          <a:endParaRPr lang="ru-RU"/>
        </a:p>
      </dgm:t>
    </dgm:pt>
    <dgm:pt modelId="{41528A74-F532-4CE8-832C-A6ACF5E2BC92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уверен в своей компетентности</a:t>
          </a:r>
          <a:endParaRPr lang="ru-RU" sz="2400" b="1" dirty="0"/>
        </a:p>
      </dgm:t>
    </dgm:pt>
    <dgm:pt modelId="{A1DE08C9-AD84-46AF-AF95-632AA1B0D29E}" type="parTrans" cxnId="{DB7F7311-23EB-4E09-AA8B-6D09A7209F97}">
      <dgm:prSet/>
      <dgm:spPr/>
      <dgm:t>
        <a:bodyPr/>
        <a:lstStyle/>
        <a:p>
          <a:endParaRPr lang="ru-RU"/>
        </a:p>
      </dgm:t>
    </dgm:pt>
    <dgm:pt modelId="{B387D7FB-583A-4453-9522-A3C34F2BF09F}" type="sibTrans" cxnId="{DB7F7311-23EB-4E09-AA8B-6D09A7209F97}">
      <dgm:prSet/>
      <dgm:spPr/>
      <dgm:t>
        <a:bodyPr/>
        <a:lstStyle/>
        <a:p>
          <a:endParaRPr lang="ru-RU"/>
        </a:p>
      </dgm:t>
    </dgm:pt>
    <dgm:pt modelId="{163CA08E-4540-4738-B79F-356664061B2D}">
      <dgm:prSet phldrT="[Текст]" custT="1"/>
      <dgm:spPr>
        <a:solidFill>
          <a:srgbClr val="F1E6D3"/>
        </a:solidFill>
        <a:ln>
          <a:solidFill>
            <a:srgbClr val="F1E6D3"/>
          </a:solidFill>
        </a:ln>
      </dgm:spPr>
      <dgm:t>
        <a:bodyPr/>
        <a:lstStyle/>
        <a:p>
          <a:pPr algn="ctr"/>
          <a:r>
            <a:rPr lang="ru-RU" sz="2400" dirty="0" smtClean="0"/>
            <a:t>считает, что напряжённо трудится</a:t>
          </a:r>
          <a:endParaRPr lang="ru-RU" sz="2400" dirty="0"/>
        </a:p>
      </dgm:t>
    </dgm:pt>
    <dgm:pt modelId="{F755126C-4C18-45D7-86B3-57076791BFCA}" type="parTrans" cxnId="{2E31D25C-994C-4523-83C0-C9ABDADCEB57}">
      <dgm:prSet/>
      <dgm:spPr/>
      <dgm:t>
        <a:bodyPr/>
        <a:lstStyle/>
        <a:p>
          <a:endParaRPr lang="ru-RU"/>
        </a:p>
      </dgm:t>
    </dgm:pt>
    <dgm:pt modelId="{E1DF10EF-096B-4DC0-899E-6974EF8367FD}" type="sibTrans" cxnId="{2E31D25C-994C-4523-83C0-C9ABDADCEB57}">
      <dgm:prSet/>
      <dgm:spPr/>
      <dgm:t>
        <a:bodyPr/>
        <a:lstStyle/>
        <a:p>
          <a:endParaRPr lang="ru-RU"/>
        </a:p>
      </dgm:t>
    </dgm:pt>
    <dgm:pt modelId="{060750B6-151B-4F08-921B-3E9692B67301}">
      <dgm:prSet custT="1"/>
      <dgm:spPr/>
      <dgm:t>
        <a:bodyPr/>
        <a:lstStyle/>
        <a:p>
          <a:pPr algn="ctr"/>
          <a:r>
            <a:rPr lang="ru-RU" sz="2400" dirty="0" smtClean="0"/>
            <a:t>ставит перед собой реальные цели</a:t>
          </a:r>
          <a:endParaRPr lang="ru-RU" sz="2400" dirty="0"/>
        </a:p>
      </dgm:t>
    </dgm:pt>
    <dgm:pt modelId="{851DC29C-E885-4609-8F70-648D1A6BF150}" type="parTrans" cxnId="{486CC84B-DE12-4548-9225-6D07442852DB}">
      <dgm:prSet/>
      <dgm:spPr/>
      <dgm:t>
        <a:bodyPr/>
        <a:lstStyle/>
        <a:p>
          <a:endParaRPr lang="ru-RU"/>
        </a:p>
      </dgm:t>
    </dgm:pt>
    <dgm:pt modelId="{449B6725-0B35-436D-B3A2-0D68152BC51C}" type="sibTrans" cxnId="{486CC84B-DE12-4548-9225-6D07442852DB}">
      <dgm:prSet/>
      <dgm:spPr/>
      <dgm:t>
        <a:bodyPr/>
        <a:lstStyle/>
        <a:p>
          <a:endParaRPr lang="ru-RU"/>
        </a:p>
      </dgm:t>
    </dgm:pt>
    <dgm:pt modelId="{8F29961D-370F-4ECF-8B92-1CD2A046FC41}">
      <dgm:prSet custT="1"/>
      <dgm:spPr/>
      <dgm:t>
        <a:bodyPr/>
        <a:lstStyle/>
        <a:p>
          <a:r>
            <a:rPr lang="ru-RU" sz="2400" dirty="0" smtClean="0"/>
            <a:t>принимает на себя ответственнос</a:t>
          </a:r>
          <a:r>
            <a:rPr lang="ru-RU" sz="2500" dirty="0" smtClean="0"/>
            <a:t>ть</a:t>
          </a:r>
          <a:endParaRPr lang="ru-RU" sz="2500" dirty="0"/>
        </a:p>
      </dgm:t>
    </dgm:pt>
    <dgm:pt modelId="{41B6127B-D53F-4E0F-ACB1-6913453BDB4D}" type="parTrans" cxnId="{6B8B3262-4519-43E2-95B3-4818EAA93F27}">
      <dgm:prSet/>
      <dgm:spPr/>
      <dgm:t>
        <a:bodyPr/>
        <a:lstStyle/>
        <a:p>
          <a:endParaRPr lang="ru-RU"/>
        </a:p>
      </dgm:t>
    </dgm:pt>
    <dgm:pt modelId="{BBBF6C8C-FA60-476C-8AF2-C5B134415E84}" type="sibTrans" cxnId="{6B8B3262-4519-43E2-95B3-4818EAA93F27}">
      <dgm:prSet/>
      <dgm:spPr/>
      <dgm:t>
        <a:bodyPr/>
        <a:lstStyle/>
        <a:p>
          <a:endParaRPr lang="ru-RU"/>
        </a:p>
      </dgm:t>
    </dgm:pt>
    <dgm:pt modelId="{7B3A41BC-8DBE-4355-9E00-648B02EF5220}" type="pres">
      <dgm:prSet presAssocID="{5FF56867-0DDE-46BB-A1A9-8CBB3A4631F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C296E0-0590-4E5D-AEC7-ABC7EBAFA514}" type="pres">
      <dgm:prSet presAssocID="{5FF56867-0DDE-46BB-A1A9-8CBB3A4631F4}" presName="Name1" presStyleCnt="0"/>
      <dgm:spPr/>
    </dgm:pt>
    <dgm:pt modelId="{119947E1-FEC5-4121-84ED-3770A42A92E3}" type="pres">
      <dgm:prSet presAssocID="{5FF56867-0DDE-46BB-A1A9-8CBB3A4631F4}" presName="cycle" presStyleCnt="0"/>
      <dgm:spPr/>
    </dgm:pt>
    <dgm:pt modelId="{F9330857-28DA-4AF5-8A64-E044F2643E6E}" type="pres">
      <dgm:prSet presAssocID="{5FF56867-0DDE-46BB-A1A9-8CBB3A4631F4}" presName="srcNode" presStyleLbl="node1" presStyleIdx="0" presStyleCnt="5"/>
      <dgm:spPr/>
    </dgm:pt>
    <dgm:pt modelId="{CF07EFA4-8073-4078-B00A-20B366FD956F}" type="pres">
      <dgm:prSet presAssocID="{5FF56867-0DDE-46BB-A1A9-8CBB3A4631F4}" presName="conn" presStyleLbl="parChTrans1D2" presStyleIdx="0" presStyleCnt="1"/>
      <dgm:spPr/>
      <dgm:t>
        <a:bodyPr/>
        <a:lstStyle/>
        <a:p>
          <a:endParaRPr lang="ru-RU"/>
        </a:p>
      </dgm:t>
    </dgm:pt>
    <dgm:pt modelId="{ADF5DE29-DBAB-4E22-90B0-9950E8037184}" type="pres">
      <dgm:prSet presAssocID="{5FF56867-0DDE-46BB-A1A9-8CBB3A4631F4}" presName="extraNode" presStyleLbl="node1" presStyleIdx="0" presStyleCnt="5"/>
      <dgm:spPr/>
    </dgm:pt>
    <dgm:pt modelId="{86F64EC7-B343-41ED-921C-0D7855C75B48}" type="pres">
      <dgm:prSet presAssocID="{5FF56867-0DDE-46BB-A1A9-8CBB3A4631F4}" presName="dstNode" presStyleLbl="node1" presStyleIdx="0" presStyleCnt="5"/>
      <dgm:spPr/>
    </dgm:pt>
    <dgm:pt modelId="{CAB6DE98-8B82-4ED9-B5D1-9F83DE062B60}" type="pres">
      <dgm:prSet presAssocID="{4E9D074E-4868-434D-8523-ABDEAB5DDB33}" presName="text_1" presStyleLbl="node1" presStyleIdx="0" presStyleCnt="5" custLinFactNeighborX="1310" custLinFactNeighborY="-7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C59CE-2EFA-4A97-801D-9122462BCCA3}" type="pres">
      <dgm:prSet presAssocID="{4E9D074E-4868-434D-8523-ABDEAB5DDB33}" presName="accent_1" presStyleCnt="0"/>
      <dgm:spPr/>
    </dgm:pt>
    <dgm:pt modelId="{2D313AB2-C0EE-4161-AE0F-1419C0DFFEAD}" type="pres">
      <dgm:prSet presAssocID="{4E9D074E-4868-434D-8523-ABDEAB5DDB33}" presName="accentRepeatNode" presStyleLbl="solidFgAcc1" presStyleIdx="0" presStyleCnt="5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2D428641-E3D2-4D41-9904-B87A3011E224}" type="pres">
      <dgm:prSet presAssocID="{41528A74-F532-4CE8-832C-A6ACF5E2BC9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6230-3C0D-4710-86A9-3B7E2EABD3CC}" type="pres">
      <dgm:prSet presAssocID="{41528A74-F532-4CE8-832C-A6ACF5E2BC92}" presName="accent_2" presStyleCnt="0"/>
      <dgm:spPr/>
    </dgm:pt>
    <dgm:pt modelId="{5B1A54C6-BF96-4381-AEE0-EC1310998A24}" type="pres">
      <dgm:prSet presAssocID="{41528A74-F532-4CE8-832C-A6ACF5E2BC92}" presName="accentRepeatNode" presStyleLbl="solidFgAcc1" presStyleIdx="1" presStyleCnt="5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24EE90C7-A0CE-4840-85CC-67A22FDB06D8}" type="pres">
      <dgm:prSet presAssocID="{163CA08E-4540-4738-B79F-356664061B2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76CAD-4768-46BC-9E4D-2D5BDBACFCC6}" type="pres">
      <dgm:prSet presAssocID="{163CA08E-4540-4738-B79F-356664061B2D}" presName="accent_3" presStyleCnt="0"/>
      <dgm:spPr/>
    </dgm:pt>
    <dgm:pt modelId="{04D8D820-5F3F-4778-9CF1-773284C4761D}" type="pres">
      <dgm:prSet presAssocID="{163CA08E-4540-4738-B79F-356664061B2D}" presName="accentRepeatNode" presStyleLbl="solidFgAcc1" presStyleIdx="2" presStyleCnt="5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91D6A455-434E-494C-B5FF-4E43C28B76F4}" type="pres">
      <dgm:prSet presAssocID="{060750B6-151B-4F08-921B-3E9692B67301}" presName="text_4" presStyleLbl="node1" presStyleIdx="3" presStyleCnt="5" custLinFactNeighborX="1924" custLinFactNeighborY="-4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30C87-6340-49B8-B120-19193024C984}" type="pres">
      <dgm:prSet presAssocID="{060750B6-151B-4F08-921B-3E9692B67301}" presName="accent_4" presStyleCnt="0"/>
      <dgm:spPr/>
    </dgm:pt>
    <dgm:pt modelId="{F4C498C3-32BB-4D4B-AAC9-C55E6EBD0295}" type="pres">
      <dgm:prSet presAssocID="{060750B6-151B-4F08-921B-3E9692B67301}" presName="accentRepeatNode" presStyleLbl="solidFgAcc1" presStyleIdx="3" presStyleCnt="5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2DCA2D7D-D9D7-4A71-B0C6-0521CEDB00B9}" type="pres">
      <dgm:prSet presAssocID="{8F29961D-370F-4ECF-8B92-1CD2A046FC4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9AB8A-A4EF-47DD-95A3-1E60C3BAE3BC}" type="pres">
      <dgm:prSet presAssocID="{8F29961D-370F-4ECF-8B92-1CD2A046FC41}" presName="accent_5" presStyleCnt="0"/>
      <dgm:spPr/>
    </dgm:pt>
    <dgm:pt modelId="{35ACE6CA-7EEC-4F7F-AA0D-41CEC0F869F6}" type="pres">
      <dgm:prSet presAssocID="{8F29961D-370F-4ECF-8B92-1CD2A046FC41}" presName="accentRepeatNode" presStyleLbl="solidFgAcc1" presStyleIdx="4" presStyleCnt="5"/>
      <dgm:spPr>
        <a:prstGeom prst="smileyFace">
          <a:avLst/>
        </a:prstGeom>
      </dgm:spPr>
      <dgm:t>
        <a:bodyPr/>
        <a:lstStyle/>
        <a:p>
          <a:endParaRPr lang="ru-RU"/>
        </a:p>
      </dgm:t>
    </dgm:pt>
  </dgm:ptLst>
  <dgm:cxnLst>
    <dgm:cxn modelId="{486CC84B-DE12-4548-9225-6D07442852DB}" srcId="{5FF56867-0DDE-46BB-A1A9-8CBB3A4631F4}" destId="{060750B6-151B-4F08-921B-3E9692B67301}" srcOrd="3" destOrd="0" parTransId="{851DC29C-E885-4609-8F70-648D1A6BF150}" sibTransId="{449B6725-0B35-436D-B3A2-0D68152BC51C}"/>
    <dgm:cxn modelId="{30CA40D1-47C8-40B1-AD12-9796063F9982}" type="presOf" srcId="{8F29961D-370F-4ECF-8B92-1CD2A046FC41}" destId="{2DCA2D7D-D9D7-4A71-B0C6-0521CEDB00B9}" srcOrd="0" destOrd="0" presId="urn:microsoft.com/office/officeart/2008/layout/VerticalCurvedList"/>
    <dgm:cxn modelId="{8D58CA0E-8D38-4B5B-BD09-FD02430CE9B6}" type="presOf" srcId="{4E9D074E-4868-434D-8523-ABDEAB5DDB33}" destId="{CAB6DE98-8B82-4ED9-B5D1-9F83DE062B60}" srcOrd="0" destOrd="0" presId="urn:microsoft.com/office/officeart/2008/layout/VerticalCurvedList"/>
    <dgm:cxn modelId="{6B8B3262-4519-43E2-95B3-4818EAA93F27}" srcId="{5FF56867-0DDE-46BB-A1A9-8CBB3A4631F4}" destId="{8F29961D-370F-4ECF-8B92-1CD2A046FC41}" srcOrd="4" destOrd="0" parTransId="{41B6127B-D53F-4E0F-ACB1-6913453BDB4D}" sibTransId="{BBBF6C8C-FA60-476C-8AF2-C5B134415E84}"/>
    <dgm:cxn modelId="{6319C1C6-41F2-4CEE-A684-B648B75FC49C}" type="presOf" srcId="{060750B6-151B-4F08-921B-3E9692B67301}" destId="{91D6A455-434E-494C-B5FF-4E43C28B76F4}" srcOrd="0" destOrd="0" presId="urn:microsoft.com/office/officeart/2008/layout/VerticalCurvedList"/>
    <dgm:cxn modelId="{98547454-8845-4B50-BBB2-A4454DF2E40C}" type="presOf" srcId="{163CA08E-4540-4738-B79F-356664061B2D}" destId="{24EE90C7-A0CE-4840-85CC-67A22FDB06D8}" srcOrd="0" destOrd="0" presId="urn:microsoft.com/office/officeart/2008/layout/VerticalCurvedList"/>
    <dgm:cxn modelId="{DB7F7311-23EB-4E09-AA8B-6D09A7209F97}" srcId="{5FF56867-0DDE-46BB-A1A9-8CBB3A4631F4}" destId="{41528A74-F532-4CE8-832C-A6ACF5E2BC92}" srcOrd="1" destOrd="0" parTransId="{A1DE08C9-AD84-46AF-AF95-632AA1B0D29E}" sibTransId="{B387D7FB-583A-4453-9522-A3C34F2BF09F}"/>
    <dgm:cxn modelId="{DC961D52-8DAA-4756-9A17-037AD7EE7DE8}" type="presOf" srcId="{5FF56867-0DDE-46BB-A1A9-8CBB3A4631F4}" destId="{7B3A41BC-8DBE-4355-9E00-648B02EF5220}" srcOrd="0" destOrd="0" presId="urn:microsoft.com/office/officeart/2008/layout/VerticalCurvedList"/>
    <dgm:cxn modelId="{DBAA3217-4856-4E3C-AE24-30D687A6C6D7}" type="presOf" srcId="{41528A74-F532-4CE8-832C-A6ACF5E2BC92}" destId="{2D428641-E3D2-4D41-9904-B87A3011E224}" srcOrd="0" destOrd="0" presId="urn:microsoft.com/office/officeart/2008/layout/VerticalCurvedList"/>
    <dgm:cxn modelId="{D9B935CF-BA0E-41A5-A773-89F7481B3D21}" type="presOf" srcId="{0F19AADF-3172-46F0-822C-627A75446BD6}" destId="{CF07EFA4-8073-4078-B00A-20B366FD956F}" srcOrd="0" destOrd="0" presId="urn:microsoft.com/office/officeart/2008/layout/VerticalCurvedList"/>
    <dgm:cxn modelId="{2E31D25C-994C-4523-83C0-C9ABDADCEB57}" srcId="{5FF56867-0DDE-46BB-A1A9-8CBB3A4631F4}" destId="{163CA08E-4540-4738-B79F-356664061B2D}" srcOrd="2" destOrd="0" parTransId="{F755126C-4C18-45D7-86B3-57076791BFCA}" sibTransId="{E1DF10EF-096B-4DC0-899E-6974EF8367FD}"/>
    <dgm:cxn modelId="{D0CB9A03-3DD6-40E0-9E10-857787968C6B}" srcId="{5FF56867-0DDE-46BB-A1A9-8CBB3A4631F4}" destId="{4E9D074E-4868-434D-8523-ABDEAB5DDB33}" srcOrd="0" destOrd="0" parTransId="{199BA516-2BF4-4158-B53A-5EB7C77B1AFC}" sibTransId="{0F19AADF-3172-46F0-822C-627A75446BD6}"/>
    <dgm:cxn modelId="{30FC538A-F6FC-4424-B962-DEFB4AA62611}" type="presParOf" srcId="{7B3A41BC-8DBE-4355-9E00-648B02EF5220}" destId="{D9C296E0-0590-4E5D-AEC7-ABC7EBAFA514}" srcOrd="0" destOrd="0" presId="urn:microsoft.com/office/officeart/2008/layout/VerticalCurvedList"/>
    <dgm:cxn modelId="{B2DD789A-FBD5-4E24-B057-8D7F5384F491}" type="presParOf" srcId="{D9C296E0-0590-4E5D-AEC7-ABC7EBAFA514}" destId="{119947E1-FEC5-4121-84ED-3770A42A92E3}" srcOrd="0" destOrd="0" presId="urn:microsoft.com/office/officeart/2008/layout/VerticalCurvedList"/>
    <dgm:cxn modelId="{53A437BE-5F02-4102-AA67-D44046716F62}" type="presParOf" srcId="{119947E1-FEC5-4121-84ED-3770A42A92E3}" destId="{F9330857-28DA-4AF5-8A64-E044F2643E6E}" srcOrd="0" destOrd="0" presId="urn:microsoft.com/office/officeart/2008/layout/VerticalCurvedList"/>
    <dgm:cxn modelId="{0364637B-663C-4644-BDC8-39CF342F9A28}" type="presParOf" srcId="{119947E1-FEC5-4121-84ED-3770A42A92E3}" destId="{CF07EFA4-8073-4078-B00A-20B366FD956F}" srcOrd="1" destOrd="0" presId="urn:microsoft.com/office/officeart/2008/layout/VerticalCurvedList"/>
    <dgm:cxn modelId="{FFE28025-6081-4E41-90FB-086DC00783E6}" type="presParOf" srcId="{119947E1-FEC5-4121-84ED-3770A42A92E3}" destId="{ADF5DE29-DBAB-4E22-90B0-9950E8037184}" srcOrd="2" destOrd="0" presId="urn:microsoft.com/office/officeart/2008/layout/VerticalCurvedList"/>
    <dgm:cxn modelId="{6D169900-7722-45EE-84D9-57D597658DFF}" type="presParOf" srcId="{119947E1-FEC5-4121-84ED-3770A42A92E3}" destId="{86F64EC7-B343-41ED-921C-0D7855C75B48}" srcOrd="3" destOrd="0" presId="urn:microsoft.com/office/officeart/2008/layout/VerticalCurvedList"/>
    <dgm:cxn modelId="{25DE0595-9FA5-4100-94B0-53CFBCE85B0A}" type="presParOf" srcId="{D9C296E0-0590-4E5D-AEC7-ABC7EBAFA514}" destId="{CAB6DE98-8B82-4ED9-B5D1-9F83DE062B60}" srcOrd="1" destOrd="0" presId="urn:microsoft.com/office/officeart/2008/layout/VerticalCurvedList"/>
    <dgm:cxn modelId="{4D6F3E84-3507-4ED6-B6D1-4A91993C6044}" type="presParOf" srcId="{D9C296E0-0590-4E5D-AEC7-ABC7EBAFA514}" destId="{4DFC59CE-2EFA-4A97-801D-9122462BCCA3}" srcOrd="2" destOrd="0" presId="urn:microsoft.com/office/officeart/2008/layout/VerticalCurvedList"/>
    <dgm:cxn modelId="{0EA73739-50EC-4B3C-B7AE-25256254FEF0}" type="presParOf" srcId="{4DFC59CE-2EFA-4A97-801D-9122462BCCA3}" destId="{2D313AB2-C0EE-4161-AE0F-1419C0DFFEAD}" srcOrd="0" destOrd="0" presId="urn:microsoft.com/office/officeart/2008/layout/VerticalCurvedList"/>
    <dgm:cxn modelId="{31D992E9-2D0B-4CF3-A57C-BA2BB89C4ACE}" type="presParOf" srcId="{D9C296E0-0590-4E5D-AEC7-ABC7EBAFA514}" destId="{2D428641-E3D2-4D41-9904-B87A3011E224}" srcOrd="3" destOrd="0" presId="urn:microsoft.com/office/officeart/2008/layout/VerticalCurvedList"/>
    <dgm:cxn modelId="{ECEA6A1E-4E87-4F70-B515-4488B9BE887F}" type="presParOf" srcId="{D9C296E0-0590-4E5D-AEC7-ABC7EBAFA514}" destId="{05376230-3C0D-4710-86A9-3B7E2EABD3CC}" srcOrd="4" destOrd="0" presId="urn:microsoft.com/office/officeart/2008/layout/VerticalCurvedList"/>
    <dgm:cxn modelId="{4C66FD6D-E22C-4183-830C-FC578553C4C8}" type="presParOf" srcId="{05376230-3C0D-4710-86A9-3B7E2EABD3CC}" destId="{5B1A54C6-BF96-4381-AEE0-EC1310998A24}" srcOrd="0" destOrd="0" presId="urn:microsoft.com/office/officeart/2008/layout/VerticalCurvedList"/>
    <dgm:cxn modelId="{6901F94D-23D3-4425-947A-D1E348FD45D9}" type="presParOf" srcId="{D9C296E0-0590-4E5D-AEC7-ABC7EBAFA514}" destId="{24EE90C7-A0CE-4840-85CC-67A22FDB06D8}" srcOrd="5" destOrd="0" presId="urn:microsoft.com/office/officeart/2008/layout/VerticalCurvedList"/>
    <dgm:cxn modelId="{695262BF-50EC-48CE-B1D1-1EB878BB065F}" type="presParOf" srcId="{D9C296E0-0590-4E5D-AEC7-ABC7EBAFA514}" destId="{DC776CAD-4768-46BC-9E4D-2D5BDBACFCC6}" srcOrd="6" destOrd="0" presId="urn:microsoft.com/office/officeart/2008/layout/VerticalCurvedList"/>
    <dgm:cxn modelId="{AF45E3F1-2975-4EDB-BCFF-A74C68FA60B1}" type="presParOf" srcId="{DC776CAD-4768-46BC-9E4D-2D5BDBACFCC6}" destId="{04D8D820-5F3F-4778-9CF1-773284C4761D}" srcOrd="0" destOrd="0" presId="urn:microsoft.com/office/officeart/2008/layout/VerticalCurvedList"/>
    <dgm:cxn modelId="{FB052B1E-7C8C-43BD-AFB8-C3772901155D}" type="presParOf" srcId="{D9C296E0-0590-4E5D-AEC7-ABC7EBAFA514}" destId="{91D6A455-434E-494C-B5FF-4E43C28B76F4}" srcOrd="7" destOrd="0" presId="urn:microsoft.com/office/officeart/2008/layout/VerticalCurvedList"/>
    <dgm:cxn modelId="{5946D405-9DDA-4C6E-98E8-8AFA5861299A}" type="presParOf" srcId="{D9C296E0-0590-4E5D-AEC7-ABC7EBAFA514}" destId="{51530C87-6340-49B8-B120-19193024C984}" srcOrd="8" destOrd="0" presId="urn:microsoft.com/office/officeart/2008/layout/VerticalCurvedList"/>
    <dgm:cxn modelId="{24CADD09-4768-4816-A81E-E49C743C634F}" type="presParOf" srcId="{51530C87-6340-49B8-B120-19193024C984}" destId="{F4C498C3-32BB-4D4B-AAC9-C55E6EBD0295}" srcOrd="0" destOrd="0" presId="urn:microsoft.com/office/officeart/2008/layout/VerticalCurvedList"/>
    <dgm:cxn modelId="{A921E71B-95B5-43DB-B697-ACF525F1AF6E}" type="presParOf" srcId="{D9C296E0-0590-4E5D-AEC7-ABC7EBAFA514}" destId="{2DCA2D7D-D9D7-4A71-B0C6-0521CEDB00B9}" srcOrd="9" destOrd="0" presId="urn:microsoft.com/office/officeart/2008/layout/VerticalCurvedList"/>
    <dgm:cxn modelId="{462448E5-1904-4C5E-B379-728BD1069FBA}" type="presParOf" srcId="{D9C296E0-0590-4E5D-AEC7-ABC7EBAFA514}" destId="{50E9AB8A-A4EF-47DD-95A3-1E60C3BAE3BC}" srcOrd="10" destOrd="0" presId="urn:microsoft.com/office/officeart/2008/layout/VerticalCurvedList"/>
    <dgm:cxn modelId="{0B32C5EF-0369-41B4-A6D2-01D7B2C3622D}" type="presParOf" srcId="{50E9AB8A-A4EF-47DD-95A3-1E60C3BAE3BC}" destId="{35ACE6CA-7EEC-4F7F-AA0D-41CEC0F869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F56867-0DDE-46BB-A1A9-8CBB3A4631F4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D074E-4868-434D-8523-ABDEAB5DDB33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создание психологически благоприятной среды, способствующей личностному росту учащихся</a:t>
          </a:r>
          <a:endParaRPr lang="ru-RU" sz="2400" dirty="0"/>
        </a:p>
      </dgm:t>
    </dgm:pt>
    <dgm:pt modelId="{199BA516-2BF4-4158-B53A-5EB7C77B1AFC}" type="parTrans" cxnId="{D0CB9A03-3DD6-40E0-9E10-857787968C6B}">
      <dgm:prSet/>
      <dgm:spPr/>
      <dgm:t>
        <a:bodyPr/>
        <a:lstStyle/>
        <a:p>
          <a:endParaRPr lang="ru-RU"/>
        </a:p>
      </dgm:t>
    </dgm:pt>
    <dgm:pt modelId="{0F19AADF-3172-46F0-822C-627A75446BD6}" type="sibTrans" cxnId="{D0CB9A03-3DD6-40E0-9E10-857787968C6B}">
      <dgm:prSet/>
      <dgm:spPr/>
      <dgm:t>
        <a:bodyPr/>
        <a:lstStyle/>
        <a:p>
          <a:endParaRPr lang="ru-RU"/>
        </a:p>
      </dgm:t>
    </dgm:pt>
    <dgm:pt modelId="{41528A74-F532-4CE8-832C-A6ACF5E2BC92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организация социально-педагогической работы во внеурочное время</a:t>
          </a:r>
          <a:endParaRPr lang="ru-RU" sz="2400" dirty="0"/>
        </a:p>
      </dgm:t>
    </dgm:pt>
    <dgm:pt modelId="{A1DE08C9-AD84-46AF-AF95-632AA1B0D29E}" type="parTrans" cxnId="{DB7F7311-23EB-4E09-AA8B-6D09A7209F97}">
      <dgm:prSet/>
      <dgm:spPr/>
      <dgm:t>
        <a:bodyPr/>
        <a:lstStyle/>
        <a:p>
          <a:endParaRPr lang="ru-RU"/>
        </a:p>
      </dgm:t>
    </dgm:pt>
    <dgm:pt modelId="{B387D7FB-583A-4453-9522-A3C34F2BF09F}" type="sibTrans" cxnId="{DB7F7311-23EB-4E09-AA8B-6D09A7209F97}">
      <dgm:prSet/>
      <dgm:spPr/>
      <dgm:t>
        <a:bodyPr/>
        <a:lstStyle/>
        <a:p>
          <a:endParaRPr lang="ru-RU"/>
        </a:p>
      </dgm:t>
    </dgm:pt>
    <dgm:pt modelId="{163CA08E-4540-4738-B79F-356664061B2D}">
      <dgm:prSet phldrT="[Текст]" custT="1"/>
      <dgm:spPr>
        <a:solidFill>
          <a:srgbClr val="F1E6D3"/>
        </a:solidFill>
        <a:ln>
          <a:solidFill>
            <a:srgbClr val="F1E6D3"/>
          </a:solidFill>
        </a:ln>
      </dgm:spPr>
      <dgm:t>
        <a:bodyPr/>
        <a:lstStyle/>
        <a:p>
          <a:pPr algn="ctr"/>
          <a:r>
            <a:rPr lang="ru-RU" sz="2400" dirty="0" smtClean="0"/>
            <a:t>социальная защита прав ребёнка</a:t>
          </a:r>
          <a:endParaRPr lang="ru-RU" sz="2400" dirty="0"/>
        </a:p>
      </dgm:t>
    </dgm:pt>
    <dgm:pt modelId="{F755126C-4C18-45D7-86B3-57076791BFCA}" type="parTrans" cxnId="{2E31D25C-994C-4523-83C0-C9ABDADCEB57}">
      <dgm:prSet/>
      <dgm:spPr/>
      <dgm:t>
        <a:bodyPr/>
        <a:lstStyle/>
        <a:p>
          <a:endParaRPr lang="ru-RU"/>
        </a:p>
      </dgm:t>
    </dgm:pt>
    <dgm:pt modelId="{E1DF10EF-096B-4DC0-899E-6974EF8367FD}" type="sibTrans" cxnId="{2E31D25C-994C-4523-83C0-C9ABDADCEB57}">
      <dgm:prSet/>
      <dgm:spPr/>
      <dgm:t>
        <a:bodyPr/>
        <a:lstStyle/>
        <a:p>
          <a:endParaRPr lang="ru-RU"/>
        </a:p>
      </dgm:t>
    </dgm:pt>
    <dgm:pt modelId="{A53AB4E2-A2C7-4C72-8191-3DC324B1C6D1}">
      <dgm:prSet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развитие творческого мышления, </a:t>
          </a:r>
          <a:br>
            <a:rPr lang="ru-RU" sz="2400" dirty="0" smtClean="0"/>
          </a:br>
          <a:r>
            <a:rPr lang="ru-RU" sz="2400" dirty="0" smtClean="0"/>
            <a:t>навыков исследовательской деятельности</a:t>
          </a:r>
          <a:endParaRPr lang="ru-RU" sz="2400" dirty="0"/>
        </a:p>
      </dgm:t>
    </dgm:pt>
    <dgm:pt modelId="{50E998F7-5E6E-461B-95CD-204448AE4F30}" type="parTrans" cxnId="{D8376613-F0C0-423E-AF84-300FAE04D275}">
      <dgm:prSet/>
      <dgm:spPr/>
      <dgm:t>
        <a:bodyPr/>
        <a:lstStyle/>
        <a:p>
          <a:endParaRPr lang="ru-RU"/>
        </a:p>
      </dgm:t>
    </dgm:pt>
    <dgm:pt modelId="{B96C4F28-2F5D-4D95-B50B-FD34FFC65180}" type="sibTrans" cxnId="{D8376613-F0C0-423E-AF84-300FAE04D275}">
      <dgm:prSet/>
      <dgm:spPr/>
      <dgm:t>
        <a:bodyPr/>
        <a:lstStyle/>
        <a:p>
          <a:endParaRPr lang="ru-RU"/>
        </a:p>
      </dgm:t>
    </dgm:pt>
    <dgm:pt modelId="{7B3A41BC-8DBE-4355-9E00-648B02EF5220}" type="pres">
      <dgm:prSet presAssocID="{5FF56867-0DDE-46BB-A1A9-8CBB3A4631F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C296E0-0590-4E5D-AEC7-ABC7EBAFA514}" type="pres">
      <dgm:prSet presAssocID="{5FF56867-0DDE-46BB-A1A9-8CBB3A4631F4}" presName="Name1" presStyleCnt="0"/>
      <dgm:spPr/>
    </dgm:pt>
    <dgm:pt modelId="{119947E1-FEC5-4121-84ED-3770A42A92E3}" type="pres">
      <dgm:prSet presAssocID="{5FF56867-0DDE-46BB-A1A9-8CBB3A4631F4}" presName="cycle" presStyleCnt="0"/>
      <dgm:spPr/>
    </dgm:pt>
    <dgm:pt modelId="{F9330857-28DA-4AF5-8A64-E044F2643E6E}" type="pres">
      <dgm:prSet presAssocID="{5FF56867-0DDE-46BB-A1A9-8CBB3A4631F4}" presName="srcNode" presStyleLbl="node1" presStyleIdx="0" presStyleCnt="4"/>
      <dgm:spPr/>
    </dgm:pt>
    <dgm:pt modelId="{CF07EFA4-8073-4078-B00A-20B366FD956F}" type="pres">
      <dgm:prSet presAssocID="{5FF56867-0DDE-46BB-A1A9-8CBB3A4631F4}" presName="conn" presStyleLbl="parChTrans1D2" presStyleIdx="0" presStyleCnt="1"/>
      <dgm:spPr/>
      <dgm:t>
        <a:bodyPr/>
        <a:lstStyle/>
        <a:p>
          <a:endParaRPr lang="ru-RU"/>
        </a:p>
      </dgm:t>
    </dgm:pt>
    <dgm:pt modelId="{ADF5DE29-DBAB-4E22-90B0-9950E8037184}" type="pres">
      <dgm:prSet presAssocID="{5FF56867-0DDE-46BB-A1A9-8CBB3A4631F4}" presName="extraNode" presStyleLbl="node1" presStyleIdx="0" presStyleCnt="4"/>
      <dgm:spPr/>
    </dgm:pt>
    <dgm:pt modelId="{86F64EC7-B343-41ED-921C-0D7855C75B48}" type="pres">
      <dgm:prSet presAssocID="{5FF56867-0DDE-46BB-A1A9-8CBB3A4631F4}" presName="dstNode" presStyleLbl="node1" presStyleIdx="0" presStyleCnt="4"/>
      <dgm:spPr/>
    </dgm:pt>
    <dgm:pt modelId="{CAB6DE98-8B82-4ED9-B5D1-9F83DE062B60}" type="pres">
      <dgm:prSet presAssocID="{4E9D074E-4868-434D-8523-ABDEAB5DDB33}" presName="text_1" presStyleLbl="node1" presStyleIdx="0" presStyleCnt="4" custScaleX="101050" custScaleY="123592" custLinFactNeighborY="-21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C59CE-2EFA-4A97-801D-9122462BCCA3}" type="pres">
      <dgm:prSet presAssocID="{4E9D074E-4868-434D-8523-ABDEAB5DDB33}" presName="accent_1" presStyleCnt="0"/>
      <dgm:spPr/>
    </dgm:pt>
    <dgm:pt modelId="{2D313AB2-C0EE-4161-AE0F-1419C0DFFEAD}" type="pres">
      <dgm:prSet presAssocID="{4E9D074E-4868-434D-8523-ABDEAB5DDB33}" presName="accentRepeatNode" presStyleLbl="solidFgAcc1" presStyleIdx="0" presStyleCnt="4" custLinFactNeighborX="-1439" custLinFactNeighborY="-15676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2D428641-E3D2-4D41-9904-B87A3011E224}" type="pres">
      <dgm:prSet presAssocID="{41528A74-F532-4CE8-832C-A6ACF5E2BC92}" presName="text_2" presStyleLbl="node1" presStyleIdx="1" presStyleCnt="4" custScaleX="100984" custScaleY="123104" custLinFactNeighborY="-13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6230-3C0D-4710-86A9-3B7E2EABD3CC}" type="pres">
      <dgm:prSet presAssocID="{41528A74-F532-4CE8-832C-A6ACF5E2BC92}" presName="accent_2" presStyleCnt="0"/>
      <dgm:spPr/>
    </dgm:pt>
    <dgm:pt modelId="{5B1A54C6-BF96-4381-AEE0-EC1310998A24}" type="pres">
      <dgm:prSet presAssocID="{41528A74-F532-4CE8-832C-A6ACF5E2BC92}" presName="accentRepeatNode" presStyleLbl="solidFgAcc1" presStyleIdx="1" presStyleCnt="4" custLinFactNeighborX="-1752" custLinFactNeighborY="-14022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24EE90C7-A0CE-4840-85CC-67A22FDB06D8}" type="pres">
      <dgm:prSet presAssocID="{163CA08E-4540-4738-B79F-356664061B2D}" presName="text_3" presStyleLbl="node1" presStyleIdx="2" presStyleCnt="4" custScaleX="103569" custScaleY="108452" custLinFactNeighborX="-1335" custLinFactNeighborY="-13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76CAD-4768-46BC-9E4D-2D5BDBACFCC6}" type="pres">
      <dgm:prSet presAssocID="{163CA08E-4540-4738-B79F-356664061B2D}" presName="accent_3" presStyleCnt="0"/>
      <dgm:spPr/>
    </dgm:pt>
    <dgm:pt modelId="{04D8D820-5F3F-4778-9CF1-773284C4761D}" type="pres">
      <dgm:prSet presAssocID="{163CA08E-4540-4738-B79F-356664061B2D}" presName="accentRepeatNode" presStyleLbl="solidFgAcc1" presStyleIdx="2" presStyleCnt="4" custLinFactNeighborX="-22956" custLinFactNeighborY="-10622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9C7AEAD7-B69A-4A4B-84A8-0BA23ABA1798}" type="pres">
      <dgm:prSet presAssocID="{A53AB4E2-A2C7-4C72-8191-3DC324B1C6D1}" presName="text_4" presStyleLbl="node1" presStyleIdx="3" presStyleCnt="4" custScaleX="102114" custScaleY="111380" custLinFactNeighborX="-631" custLinFactNeighborY="-19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83A60-4322-44F4-8449-4C9D2BDCDFEB}" type="pres">
      <dgm:prSet presAssocID="{A53AB4E2-A2C7-4C72-8191-3DC324B1C6D1}" presName="accent_4" presStyleCnt="0"/>
      <dgm:spPr/>
    </dgm:pt>
    <dgm:pt modelId="{96923F7F-804D-45E3-9F73-FEC84781CB1E}" type="pres">
      <dgm:prSet presAssocID="{A53AB4E2-A2C7-4C72-8191-3DC324B1C6D1}" presName="accentRepeatNode" presStyleLbl="solidFgAcc1" presStyleIdx="3" presStyleCnt="4" custLinFactNeighborX="-1439" custLinFactNeighborY="-14020"/>
      <dgm:spPr>
        <a:prstGeom prst="smileyFace">
          <a:avLst/>
        </a:prstGeom>
      </dgm:spPr>
      <dgm:t>
        <a:bodyPr/>
        <a:lstStyle/>
        <a:p>
          <a:endParaRPr lang="ru-RU"/>
        </a:p>
      </dgm:t>
    </dgm:pt>
  </dgm:ptLst>
  <dgm:cxnLst>
    <dgm:cxn modelId="{2361858D-909D-49B2-BF37-AFFBA3EEB764}" type="presOf" srcId="{163CA08E-4540-4738-B79F-356664061B2D}" destId="{24EE90C7-A0CE-4840-85CC-67A22FDB06D8}" srcOrd="0" destOrd="0" presId="urn:microsoft.com/office/officeart/2008/layout/VerticalCurvedList"/>
    <dgm:cxn modelId="{79576C38-5B16-4365-8ECE-1B045815280F}" type="presOf" srcId="{0F19AADF-3172-46F0-822C-627A75446BD6}" destId="{CF07EFA4-8073-4078-B00A-20B366FD956F}" srcOrd="0" destOrd="0" presId="urn:microsoft.com/office/officeart/2008/layout/VerticalCurvedList"/>
    <dgm:cxn modelId="{78BBB4E0-9E1A-4843-9433-29D1E6CEA34D}" type="presOf" srcId="{4E9D074E-4868-434D-8523-ABDEAB5DDB33}" destId="{CAB6DE98-8B82-4ED9-B5D1-9F83DE062B60}" srcOrd="0" destOrd="0" presId="urn:microsoft.com/office/officeart/2008/layout/VerticalCurvedList"/>
    <dgm:cxn modelId="{B5C2A134-5989-46FB-AA57-2A6E158498DA}" type="presOf" srcId="{5FF56867-0DDE-46BB-A1A9-8CBB3A4631F4}" destId="{7B3A41BC-8DBE-4355-9E00-648B02EF5220}" srcOrd="0" destOrd="0" presId="urn:microsoft.com/office/officeart/2008/layout/VerticalCurvedList"/>
    <dgm:cxn modelId="{D38323A4-B301-4808-B841-61E3FB666DA5}" type="presOf" srcId="{41528A74-F532-4CE8-832C-A6ACF5E2BC92}" destId="{2D428641-E3D2-4D41-9904-B87A3011E224}" srcOrd="0" destOrd="0" presId="urn:microsoft.com/office/officeart/2008/layout/VerticalCurvedList"/>
    <dgm:cxn modelId="{DB7F7311-23EB-4E09-AA8B-6D09A7209F97}" srcId="{5FF56867-0DDE-46BB-A1A9-8CBB3A4631F4}" destId="{41528A74-F532-4CE8-832C-A6ACF5E2BC92}" srcOrd="1" destOrd="0" parTransId="{A1DE08C9-AD84-46AF-AF95-632AA1B0D29E}" sibTransId="{B387D7FB-583A-4453-9522-A3C34F2BF09F}"/>
    <dgm:cxn modelId="{D8376613-F0C0-423E-AF84-300FAE04D275}" srcId="{5FF56867-0DDE-46BB-A1A9-8CBB3A4631F4}" destId="{A53AB4E2-A2C7-4C72-8191-3DC324B1C6D1}" srcOrd="3" destOrd="0" parTransId="{50E998F7-5E6E-461B-95CD-204448AE4F30}" sibTransId="{B96C4F28-2F5D-4D95-B50B-FD34FFC65180}"/>
    <dgm:cxn modelId="{5DFB67D6-1451-4784-9D5E-CA6EC4D628D7}" type="presOf" srcId="{A53AB4E2-A2C7-4C72-8191-3DC324B1C6D1}" destId="{9C7AEAD7-B69A-4A4B-84A8-0BA23ABA1798}" srcOrd="0" destOrd="0" presId="urn:microsoft.com/office/officeart/2008/layout/VerticalCurvedList"/>
    <dgm:cxn modelId="{D0CB9A03-3DD6-40E0-9E10-857787968C6B}" srcId="{5FF56867-0DDE-46BB-A1A9-8CBB3A4631F4}" destId="{4E9D074E-4868-434D-8523-ABDEAB5DDB33}" srcOrd="0" destOrd="0" parTransId="{199BA516-2BF4-4158-B53A-5EB7C77B1AFC}" sibTransId="{0F19AADF-3172-46F0-822C-627A75446BD6}"/>
    <dgm:cxn modelId="{2E31D25C-994C-4523-83C0-C9ABDADCEB57}" srcId="{5FF56867-0DDE-46BB-A1A9-8CBB3A4631F4}" destId="{163CA08E-4540-4738-B79F-356664061B2D}" srcOrd="2" destOrd="0" parTransId="{F755126C-4C18-45D7-86B3-57076791BFCA}" sibTransId="{E1DF10EF-096B-4DC0-899E-6974EF8367FD}"/>
    <dgm:cxn modelId="{C9C620F0-7E59-4922-A842-C367F20387AA}" type="presParOf" srcId="{7B3A41BC-8DBE-4355-9E00-648B02EF5220}" destId="{D9C296E0-0590-4E5D-AEC7-ABC7EBAFA514}" srcOrd="0" destOrd="0" presId="urn:microsoft.com/office/officeart/2008/layout/VerticalCurvedList"/>
    <dgm:cxn modelId="{A1EB4408-9E6A-4D84-A39D-F291E5BF4A1E}" type="presParOf" srcId="{D9C296E0-0590-4E5D-AEC7-ABC7EBAFA514}" destId="{119947E1-FEC5-4121-84ED-3770A42A92E3}" srcOrd="0" destOrd="0" presId="urn:microsoft.com/office/officeart/2008/layout/VerticalCurvedList"/>
    <dgm:cxn modelId="{53845E4F-AF39-4C99-8EE6-EB7C5EF473B9}" type="presParOf" srcId="{119947E1-FEC5-4121-84ED-3770A42A92E3}" destId="{F9330857-28DA-4AF5-8A64-E044F2643E6E}" srcOrd="0" destOrd="0" presId="urn:microsoft.com/office/officeart/2008/layout/VerticalCurvedList"/>
    <dgm:cxn modelId="{4B0A2DB2-0216-4760-92E5-2AEDC0665217}" type="presParOf" srcId="{119947E1-FEC5-4121-84ED-3770A42A92E3}" destId="{CF07EFA4-8073-4078-B00A-20B366FD956F}" srcOrd="1" destOrd="0" presId="urn:microsoft.com/office/officeart/2008/layout/VerticalCurvedList"/>
    <dgm:cxn modelId="{F6FD2C10-BA8B-4319-B90D-3866D9BDD13C}" type="presParOf" srcId="{119947E1-FEC5-4121-84ED-3770A42A92E3}" destId="{ADF5DE29-DBAB-4E22-90B0-9950E8037184}" srcOrd="2" destOrd="0" presId="urn:microsoft.com/office/officeart/2008/layout/VerticalCurvedList"/>
    <dgm:cxn modelId="{98127E1B-D446-42AF-8D5F-8FD0B88655B3}" type="presParOf" srcId="{119947E1-FEC5-4121-84ED-3770A42A92E3}" destId="{86F64EC7-B343-41ED-921C-0D7855C75B48}" srcOrd="3" destOrd="0" presId="urn:microsoft.com/office/officeart/2008/layout/VerticalCurvedList"/>
    <dgm:cxn modelId="{AB92D00E-D15B-463E-A99E-8185338FB928}" type="presParOf" srcId="{D9C296E0-0590-4E5D-AEC7-ABC7EBAFA514}" destId="{CAB6DE98-8B82-4ED9-B5D1-9F83DE062B60}" srcOrd="1" destOrd="0" presId="urn:microsoft.com/office/officeart/2008/layout/VerticalCurvedList"/>
    <dgm:cxn modelId="{E58C98B7-2E4A-4C3E-AD75-56EC2FEB3B10}" type="presParOf" srcId="{D9C296E0-0590-4E5D-AEC7-ABC7EBAFA514}" destId="{4DFC59CE-2EFA-4A97-801D-9122462BCCA3}" srcOrd="2" destOrd="0" presId="urn:microsoft.com/office/officeart/2008/layout/VerticalCurvedList"/>
    <dgm:cxn modelId="{1EA6BA51-EB6E-4AE7-927D-9E55D2C61EC1}" type="presParOf" srcId="{4DFC59CE-2EFA-4A97-801D-9122462BCCA3}" destId="{2D313AB2-C0EE-4161-AE0F-1419C0DFFEAD}" srcOrd="0" destOrd="0" presId="urn:microsoft.com/office/officeart/2008/layout/VerticalCurvedList"/>
    <dgm:cxn modelId="{50094401-F43A-457B-BB30-A2C114411DE8}" type="presParOf" srcId="{D9C296E0-0590-4E5D-AEC7-ABC7EBAFA514}" destId="{2D428641-E3D2-4D41-9904-B87A3011E224}" srcOrd="3" destOrd="0" presId="urn:microsoft.com/office/officeart/2008/layout/VerticalCurvedList"/>
    <dgm:cxn modelId="{12345003-421F-45C6-9FB9-E63D3D0860E3}" type="presParOf" srcId="{D9C296E0-0590-4E5D-AEC7-ABC7EBAFA514}" destId="{05376230-3C0D-4710-86A9-3B7E2EABD3CC}" srcOrd="4" destOrd="0" presId="urn:microsoft.com/office/officeart/2008/layout/VerticalCurvedList"/>
    <dgm:cxn modelId="{3FF6B50A-C10A-4BC6-87A4-AE92640F9AEB}" type="presParOf" srcId="{05376230-3C0D-4710-86A9-3B7E2EABD3CC}" destId="{5B1A54C6-BF96-4381-AEE0-EC1310998A24}" srcOrd="0" destOrd="0" presId="urn:microsoft.com/office/officeart/2008/layout/VerticalCurvedList"/>
    <dgm:cxn modelId="{F81901A1-E4AA-4064-8098-1C1722AA135A}" type="presParOf" srcId="{D9C296E0-0590-4E5D-AEC7-ABC7EBAFA514}" destId="{24EE90C7-A0CE-4840-85CC-67A22FDB06D8}" srcOrd="5" destOrd="0" presId="urn:microsoft.com/office/officeart/2008/layout/VerticalCurvedList"/>
    <dgm:cxn modelId="{A2BAB670-7E6E-4D82-9CB7-634D6CD1D21C}" type="presParOf" srcId="{D9C296E0-0590-4E5D-AEC7-ABC7EBAFA514}" destId="{DC776CAD-4768-46BC-9E4D-2D5BDBACFCC6}" srcOrd="6" destOrd="0" presId="urn:microsoft.com/office/officeart/2008/layout/VerticalCurvedList"/>
    <dgm:cxn modelId="{FEE6D8CE-7AF4-4F62-AF0B-77E2B576B21D}" type="presParOf" srcId="{DC776CAD-4768-46BC-9E4D-2D5BDBACFCC6}" destId="{04D8D820-5F3F-4778-9CF1-773284C4761D}" srcOrd="0" destOrd="0" presId="urn:microsoft.com/office/officeart/2008/layout/VerticalCurvedList"/>
    <dgm:cxn modelId="{38FE789D-F468-41F5-B352-7FB007F00599}" type="presParOf" srcId="{D9C296E0-0590-4E5D-AEC7-ABC7EBAFA514}" destId="{9C7AEAD7-B69A-4A4B-84A8-0BA23ABA1798}" srcOrd="7" destOrd="0" presId="urn:microsoft.com/office/officeart/2008/layout/VerticalCurvedList"/>
    <dgm:cxn modelId="{5E69C3D3-8B35-4ABE-8CC9-BF9A47385E8E}" type="presParOf" srcId="{D9C296E0-0590-4E5D-AEC7-ABC7EBAFA514}" destId="{89D83A60-4322-44F4-8449-4C9D2BDCDFEB}" srcOrd="8" destOrd="0" presId="urn:microsoft.com/office/officeart/2008/layout/VerticalCurvedList"/>
    <dgm:cxn modelId="{9BD0F643-1D8A-4482-92BB-7D72007B30D9}" type="presParOf" srcId="{89D83A60-4322-44F4-8449-4C9D2BDCDFEB}" destId="{96923F7F-804D-45E3-9F73-FEC84781CB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F56867-0DDE-46BB-A1A9-8CBB3A4631F4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D074E-4868-434D-8523-ABDEAB5DDB33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твёрдая убеждённость в </a:t>
          </a:r>
          <a:r>
            <a:rPr lang="ru-RU" sz="2400" dirty="0" err="1" smtClean="0"/>
            <a:t>импонировании</a:t>
          </a:r>
          <a:r>
            <a:rPr lang="ru-RU" sz="2400" dirty="0" smtClean="0"/>
            <a:t> другим людям</a:t>
          </a:r>
          <a:endParaRPr lang="ru-RU" sz="2400" dirty="0"/>
        </a:p>
      </dgm:t>
    </dgm:pt>
    <dgm:pt modelId="{199BA516-2BF4-4158-B53A-5EB7C77B1AFC}" type="parTrans" cxnId="{D0CB9A03-3DD6-40E0-9E10-857787968C6B}">
      <dgm:prSet/>
      <dgm:spPr/>
      <dgm:t>
        <a:bodyPr/>
        <a:lstStyle/>
        <a:p>
          <a:endParaRPr lang="ru-RU"/>
        </a:p>
      </dgm:t>
    </dgm:pt>
    <dgm:pt modelId="{0F19AADF-3172-46F0-822C-627A75446BD6}" type="sibTrans" cxnId="{D0CB9A03-3DD6-40E0-9E10-857787968C6B}">
      <dgm:prSet/>
      <dgm:spPr/>
      <dgm:t>
        <a:bodyPr/>
        <a:lstStyle/>
        <a:p>
          <a:endParaRPr lang="ru-RU"/>
        </a:p>
      </dgm:t>
    </dgm:pt>
    <dgm:pt modelId="{41528A74-F532-4CE8-832C-A6ACF5E2BC92}">
      <dgm:prSet phldrT="[Текст]" custT="1"/>
      <dgm:spPr>
        <a:solidFill>
          <a:srgbClr val="F1E6D3"/>
        </a:solidFill>
      </dgm:spPr>
      <dgm:t>
        <a:bodyPr/>
        <a:lstStyle/>
        <a:p>
          <a:pPr algn="ctr"/>
          <a:r>
            <a:rPr lang="ru-RU" sz="2400" dirty="0" smtClean="0"/>
            <a:t>уверенность в способности к определённому виду деятельности</a:t>
          </a:r>
          <a:endParaRPr lang="ru-RU" sz="2400" dirty="0"/>
        </a:p>
      </dgm:t>
    </dgm:pt>
    <dgm:pt modelId="{A1DE08C9-AD84-46AF-AF95-632AA1B0D29E}" type="parTrans" cxnId="{DB7F7311-23EB-4E09-AA8B-6D09A7209F97}">
      <dgm:prSet/>
      <dgm:spPr/>
      <dgm:t>
        <a:bodyPr/>
        <a:lstStyle/>
        <a:p>
          <a:endParaRPr lang="ru-RU"/>
        </a:p>
      </dgm:t>
    </dgm:pt>
    <dgm:pt modelId="{B387D7FB-583A-4453-9522-A3C34F2BF09F}" type="sibTrans" cxnId="{DB7F7311-23EB-4E09-AA8B-6D09A7209F97}">
      <dgm:prSet/>
      <dgm:spPr/>
      <dgm:t>
        <a:bodyPr/>
        <a:lstStyle/>
        <a:p>
          <a:endParaRPr lang="ru-RU"/>
        </a:p>
      </dgm:t>
    </dgm:pt>
    <dgm:pt modelId="{163CA08E-4540-4738-B79F-356664061B2D}">
      <dgm:prSet phldrT="[Текст]" custT="1"/>
      <dgm:spPr>
        <a:solidFill>
          <a:srgbClr val="F1E6D3"/>
        </a:solidFill>
        <a:ln>
          <a:solidFill>
            <a:srgbClr val="F1E6D3"/>
          </a:solidFill>
        </a:ln>
      </dgm:spPr>
      <dgm:t>
        <a:bodyPr/>
        <a:lstStyle/>
        <a:p>
          <a:pPr algn="ctr"/>
          <a:r>
            <a:rPr lang="ru-RU" sz="2400" dirty="0" smtClean="0"/>
            <a:t>чувство собственной значимости</a:t>
          </a:r>
          <a:endParaRPr lang="ru-RU" sz="3200" dirty="0"/>
        </a:p>
      </dgm:t>
    </dgm:pt>
    <dgm:pt modelId="{F755126C-4C18-45D7-86B3-57076791BFCA}" type="parTrans" cxnId="{2E31D25C-994C-4523-83C0-C9ABDADCEB57}">
      <dgm:prSet/>
      <dgm:spPr/>
      <dgm:t>
        <a:bodyPr/>
        <a:lstStyle/>
        <a:p>
          <a:endParaRPr lang="ru-RU"/>
        </a:p>
      </dgm:t>
    </dgm:pt>
    <dgm:pt modelId="{E1DF10EF-096B-4DC0-899E-6974EF8367FD}" type="sibTrans" cxnId="{2E31D25C-994C-4523-83C0-C9ABDADCEB57}">
      <dgm:prSet/>
      <dgm:spPr/>
      <dgm:t>
        <a:bodyPr/>
        <a:lstStyle/>
        <a:p>
          <a:endParaRPr lang="ru-RU"/>
        </a:p>
      </dgm:t>
    </dgm:pt>
    <dgm:pt modelId="{7B3A41BC-8DBE-4355-9E00-648B02EF5220}" type="pres">
      <dgm:prSet presAssocID="{5FF56867-0DDE-46BB-A1A9-8CBB3A4631F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C296E0-0590-4E5D-AEC7-ABC7EBAFA514}" type="pres">
      <dgm:prSet presAssocID="{5FF56867-0DDE-46BB-A1A9-8CBB3A4631F4}" presName="Name1" presStyleCnt="0"/>
      <dgm:spPr/>
    </dgm:pt>
    <dgm:pt modelId="{119947E1-FEC5-4121-84ED-3770A42A92E3}" type="pres">
      <dgm:prSet presAssocID="{5FF56867-0DDE-46BB-A1A9-8CBB3A4631F4}" presName="cycle" presStyleCnt="0"/>
      <dgm:spPr/>
    </dgm:pt>
    <dgm:pt modelId="{F9330857-28DA-4AF5-8A64-E044F2643E6E}" type="pres">
      <dgm:prSet presAssocID="{5FF56867-0DDE-46BB-A1A9-8CBB3A4631F4}" presName="srcNode" presStyleLbl="node1" presStyleIdx="0" presStyleCnt="3"/>
      <dgm:spPr/>
    </dgm:pt>
    <dgm:pt modelId="{CF07EFA4-8073-4078-B00A-20B366FD956F}" type="pres">
      <dgm:prSet presAssocID="{5FF56867-0DDE-46BB-A1A9-8CBB3A4631F4}" presName="conn" presStyleLbl="parChTrans1D2" presStyleIdx="0" presStyleCnt="1"/>
      <dgm:spPr/>
      <dgm:t>
        <a:bodyPr/>
        <a:lstStyle/>
        <a:p>
          <a:endParaRPr lang="ru-RU"/>
        </a:p>
      </dgm:t>
    </dgm:pt>
    <dgm:pt modelId="{ADF5DE29-DBAB-4E22-90B0-9950E8037184}" type="pres">
      <dgm:prSet presAssocID="{5FF56867-0DDE-46BB-A1A9-8CBB3A4631F4}" presName="extraNode" presStyleLbl="node1" presStyleIdx="0" presStyleCnt="3"/>
      <dgm:spPr/>
    </dgm:pt>
    <dgm:pt modelId="{86F64EC7-B343-41ED-921C-0D7855C75B48}" type="pres">
      <dgm:prSet presAssocID="{5FF56867-0DDE-46BB-A1A9-8CBB3A4631F4}" presName="dstNode" presStyleLbl="node1" presStyleIdx="0" presStyleCnt="3"/>
      <dgm:spPr/>
    </dgm:pt>
    <dgm:pt modelId="{CAB6DE98-8B82-4ED9-B5D1-9F83DE062B60}" type="pres">
      <dgm:prSet presAssocID="{4E9D074E-4868-434D-8523-ABDEAB5DDB3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C59CE-2EFA-4A97-801D-9122462BCCA3}" type="pres">
      <dgm:prSet presAssocID="{4E9D074E-4868-434D-8523-ABDEAB5DDB33}" presName="accent_1" presStyleCnt="0"/>
      <dgm:spPr/>
    </dgm:pt>
    <dgm:pt modelId="{2D313AB2-C0EE-4161-AE0F-1419C0DFFEAD}" type="pres">
      <dgm:prSet presAssocID="{4E9D074E-4868-434D-8523-ABDEAB5DDB33}" presName="accentRepeatNode" presStyleLbl="solidFgAcc1" presStyleIdx="0" presStyleCnt="3" custLinFactNeighborX="-5905" custLinFactNeighborY="-6916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2D428641-E3D2-4D41-9904-B87A3011E224}" type="pres">
      <dgm:prSet presAssocID="{41528A74-F532-4CE8-832C-A6ACF5E2BC9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76230-3C0D-4710-86A9-3B7E2EABD3CC}" type="pres">
      <dgm:prSet presAssocID="{41528A74-F532-4CE8-832C-A6ACF5E2BC92}" presName="accent_2" presStyleCnt="0"/>
      <dgm:spPr/>
    </dgm:pt>
    <dgm:pt modelId="{5B1A54C6-BF96-4381-AEE0-EC1310998A24}" type="pres">
      <dgm:prSet presAssocID="{41528A74-F532-4CE8-832C-A6ACF5E2BC92}" presName="accentRepeatNode" presStyleLbl="solidFgAcc1" presStyleIdx="1" presStyleCnt="3"/>
      <dgm:spPr>
        <a:prstGeom prst="smileyFace">
          <a:avLst/>
        </a:prstGeom>
      </dgm:spPr>
      <dgm:t>
        <a:bodyPr/>
        <a:lstStyle/>
        <a:p>
          <a:endParaRPr lang="ru-RU"/>
        </a:p>
      </dgm:t>
    </dgm:pt>
    <dgm:pt modelId="{24EE90C7-A0CE-4840-85CC-67A22FDB06D8}" type="pres">
      <dgm:prSet presAssocID="{163CA08E-4540-4738-B79F-356664061B2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76CAD-4768-46BC-9E4D-2D5BDBACFCC6}" type="pres">
      <dgm:prSet presAssocID="{163CA08E-4540-4738-B79F-356664061B2D}" presName="accent_3" presStyleCnt="0"/>
      <dgm:spPr/>
    </dgm:pt>
    <dgm:pt modelId="{04D8D820-5F3F-4778-9CF1-773284C4761D}" type="pres">
      <dgm:prSet presAssocID="{163CA08E-4540-4738-B79F-356664061B2D}" presName="accentRepeatNode" presStyleLbl="solidFgAcc1" presStyleIdx="2" presStyleCnt="3"/>
      <dgm:spPr>
        <a:prstGeom prst="smileyFace">
          <a:avLst/>
        </a:prstGeom>
      </dgm:spPr>
      <dgm:t>
        <a:bodyPr/>
        <a:lstStyle/>
        <a:p>
          <a:endParaRPr lang="ru-RU"/>
        </a:p>
      </dgm:t>
    </dgm:pt>
  </dgm:ptLst>
  <dgm:cxnLst>
    <dgm:cxn modelId="{84D537F4-8F21-48EE-B50A-BD8B67AC96E9}" type="presOf" srcId="{0F19AADF-3172-46F0-822C-627A75446BD6}" destId="{CF07EFA4-8073-4078-B00A-20B366FD956F}" srcOrd="0" destOrd="0" presId="urn:microsoft.com/office/officeart/2008/layout/VerticalCurvedList"/>
    <dgm:cxn modelId="{DB7F7311-23EB-4E09-AA8B-6D09A7209F97}" srcId="{5FF56867-0DDE-46BB-A1A9-8CBB3A4631F4}" destId="{41528A74-F532-4CE8-832C-A6ACF5E2BC92}" srcOrd="1" destOrd="0" parTransId="{A1DE08C9-AD84-46AF-AF95-632AA1B0D29E}" sibTransId="{B387D7FB-583A-4453-9522-A3C34F2BF09F}"/>
    <dgm:cxn modelId="{A86FDBA4-5052-464C-A612-6A1DEFEAF15B}" type="presOf" srcId="{5FF56867-0DDE-46BB-A1A9-8CBB3A4631F4}" destId="{7B3A41BC-8DBE-4355-9E00-648B02EF5220}" srcOrd="0" destOrd="0" presId="urn:microsoft.com/office/officeart/2008/layout/VerticalCurvedList"/>
    <dgm:cxn modelId="{B8BA6705-CC9A-460C-A618-948AA0204A9F}" type="presOf" srcId="{163CA08E-4540-4738-B79F-356664061B2D}" destId="{24EE90C7-A0CE-4840-85CC-67A22FDB06D8}" srcOrd="0" destOrd="0" presId="urn:microsoft.com/office/officeart/2008/layout/VerticalCurvedList"/>
    <dgm:cxn modelId="{D2DE4098-E72F-4EB4-8582-E138EF831131}" type="presOf" srcId="{41528A74-F532-4CE8-832C-A6ACF5E2BC92}" destId="{2D428641-E3D2-4D41-9904-B87A3011E224}" srcOrd="0" destOrd="0" presId="urn:microsoft.com/office/officeart/2008/layout/VerticalCurvedList"/>
    <dgm:cxn modelId="{5C515666-CD53-48DA-94D5-3753D2ADFD24}" type="presOf" srcId="{4E9D074E-4868-434D-8523-ABDEAB5DDB33}" destId="{CAB6DE98-8B82-4ED9-B5D1-9F83DE062B60}" srcOrd="0" destOrd="0" presId="urn:microsoft.com/office/officeart/2008/layout/VerticalCurvedList"/>
    <dgm:cxn modelId="{D0CB9A03-3DD6-40E0-9E10-857787968C6B}" srcId="{5FF56867-0DDE-46BB-A1A9-8CBB3A4631F4}" destId="{4E9D074E-4868-434D-8523-ABDEAB5DDB33}" srcOrd="0" destOrd="0" parTransId="{199BA516-2BF4-4158-B53A-5EB7C77B1AFC}" sibTransId="{0F19AADF-3172-46F0-822C-627A75446BD6}"/>
    <dgm:cxn modelId="{2E31D25C-994C-4523-83C0-C9ABDADCEB57}" srcId="{5FF56867-0DDE-46BB-A1A9-8CBB3A4631F4}" destId="{163CA08E-4540-4738-B79F-356664061B2D}" srcOrd="2" destOrd="0" parTransId="{F755126C-4C18-45D7-86B3-57076791BFCA}" sibTransId="{E1DF10EF-096B-4DC0-899E-6974EF8367FD}"/>
    <dgm:cxn modelId="{ED21EA36-D261-4DF6-8272-030C782EE7F3}" type="presParOf" srcId="{7B3A41BC-8DBE-4355-9E00-648B02EF5220}" destId="{D9C296E0-0590-4E5D-AEC7-ABC7EBAFA514}" srcOrd="0" destOrd="0" presId="urn:microsoft.com/office/officeart/2008/layout/VerticalCurvedList"/>
    <dgm:cxn modelId="{FEA03D55-BFF9-40AB-9EA2-51B53FD0874E}" type="presParOf" srcId="{D9C296E0-0590-4E5D-AEC7-ABC7EBAFA514}" destId="{119947E1-FEC5-4121-84ED-3770A42A92E3}" srcOrd="0" destOrd="0" presId="urn:microsoft.com/office/officeart/2008/layout/VerticalCurvedList"/>
    <dgm:cxn modelId="{4A5CC55B-5BCA-43F1-BB57-1BDE98AD6C01}" type="presParOf" srcId="{119947E1-FEC5-4121-84ED-3770A42A92E3}" destId="{F9330857-28DA-4AF5-8A64-E044F2643E6E}" srcOrd="0" destOrd="0" presId="urn:microsoft.com/office/officeart/2008/layout/VerticalCurvedList"/>
    <dgm:cxn modelId="{DEC6E67D-754C-4F20-A5F7-8FF5BCF86389}" type="presParOf" srcId="{119947E1-FEC5-4121-84ED-3770A42A92E3}" destId="{CF07EFA4-8073-4078-B00A-20B366FD956F}" srcOrd="1" destOrd="0" presId="urn:microsoft.com/office/officeart/2008/layout/VerticalCurvedList"/>
    <dgm:cxn modelId="{51258743-AC6D-4EE0-BB49-003FA1EF3F8F}" type="presParOf" srcId="{119947E1-FEC5-4121-84ED-3770A42A92E3}" destId="{ADF5DE29-DBAB-4E22-90B0-9950E8037184}" srcOrd="2" destOrd="0" presId="urn:microsoft.com/office/officeart/2008/layout/VerticalCurvedList"/>
    <dgm:cxn modelId="{884BB3F1-D1EE-432B-B1F8-439752DD54C7}" type="presParOf" srcId="{119947E1-FEC5-4121-84ED-3770A42A92E3}" destId="{86F64EC7-B343-41ED-921C-0D7855C75B48}" srcOrd="3" destOrd="0" presId="urn:microsoft.com/office/officeart/2008/layout/VerticalCurvedList"/>
    <dgm:cxn modelId="{E3A33E6B-BD38-4E40-B16B-999DA6CB9D99}" type="presParOf" srcId="{D9C296E0-0590-4E5D-AEC7-ABC7EBAFA514}" destId="{CAB6DE98-8B82-4ED9-B5D1-9F83DE062B60}" srcOrd="1" destOrd="0" presId="urn:microsoft.com/office/officeart/2008/layout/VerticalCurvedList"/>
    <dgm:cxn modelId="{9258B23C-4D8D-4B52-A8BF-6606AB2034F6}" type="presParOf" srcId="{D9C296E0-0590-4E5D-AEC7-ABC7EBAFA514}" destId="{4DFC59CE-2EFA-4A97-801D-9122462BCCA3}" srcOrd="2" destOrd="0" presId="urn:microsoft.com/office/officeart/2008/layout/VerticalCurvedList"/>
    <dgm:cxn modelId="{66B59249-1936-4C80-ABFD-108B3B6CE58A}" type="presParOf" srcId="{4DFC59CE-2EFA-4A97-801D-9122462BCCA3}" destId="{2D313AB2-C0EE-4161-AE0F-1419C0DFFEAD}" srcOrd="0" destOrd="0" presId="urn:microsoft.com/office/officeart/2008/layout/VerticalCurvedList"/>
    <dgm:cxn modelId="{39D5926C-0AF7-4E7F-8C97-BEC77D0165B5}" type="presParOf" srcId="{D9C296E0-0590-4E5D-AEC7-ABC7EBAFA514}" destId="{2D428641-E3D2-4D41-9904-B87A3011E224}" srcOrd="3" destOrd="0" presId="urn:microsoft.com/office/officeart/2008/layout/VerticalCurvedList"/>
    <dgm:cxn modelId="{CDDEE772-9E17-44C9-9750-EEAC4227677D}" type="presParOf" srcId="{D9C296E0-0590-4E5D-AEC7-ABC7EBAFA514}" destId="{05376230-3C0D-4710-86A9-3B7E2EABD3CC}" srcOrd="4" destOrd="0" presId="urn:microsoft.com/office/officeart/2008/layout/VerticalCurvedList"/>
    <dgm:cxn modelId="{CD99102F-5F8D-467A-87CF-65D0127705B7}" type="presParOf" srcId="{05376230-3C0D-4710-86A9-3B7E2EABD3CC}" destId="{5B1A54C6-BF96-4381-AEE0-EC1310998A24}" srcOrd="0" destOrd="0" presId="urn:microsoft.com/office/officeart/2008/layout/VerticalCurvedList"/>
    <dgm:cxn modelId="{815FE5E6-AC4A-47D3-B74F-DE7533F53F7F}" type="presParOf" srcId="{D9C296E0-0590-4E5D-AEC7-ABC7EBAFA514}" destId="{24EE90C7-A0CE-4840-85CC-67A22FDB06D8}" srcOrd="5" destOrd="0" presId="urn:microsoft.com/office/officeart/2008/layout/VerticalCurvedList"/>
    <dgm:cxn modelId="{701DD29A-5E52-4E59-9525-B50D638DC84D}" type="presParOf" srcId="{D9C296E0-0590-4E5D-AEC7-ABC7EBAFA514}" destId="{DC776CAD-4768-46BC-9E4D-2D5BDBACFCC6}" srcOrd="6" destOrd="0" presId="urn:microsoft.com/office/officeart/2008/layout/VerticalCurvedList"/>
    <dgm:cxn modelId="{02DAB544-6871-41B2-A43C-553A54890FFC}" type="presParOf" srcId="{DC776CAD-4768-46BC-9E4D-2D5BDBACFCC6}" destId="{04D8D820-5F3F-4778-9CF1-773284C476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477DA5-6230-4460-9D31-891E2FC302AB}">
      <dsp:nvSpPr>
        <dsp:cNvPr id="0" name=""/>
        <dsp:cNvSpPr/>
      </dsp:nvSpPr>
      <dsp:spPr>
        <a:xfrm rot="5400000">
          <a:off x="4073114" y="-1404377"/>
          <a:ext cx="972072" cy="39321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что я знаю о себе</a:t>
          </a:r>
          <a:endParaRPr lang="ru-RU" sz="2400" kern="1200" dirty="0"/>
        </a:p>
      </dsp:txBody>
      <dsp:txXfrm rot="5400000">
        <a:off x="4073114" y="-1404377"/>
        <a:ext cx="972072" cy="3932100"/>
      </dsp:txXfrm>
    </dsp:sp>
    <dsp:sp modelId="{6929A565-AB3A-43C8-A237-C518E439F91D}">
      <dsp:nvSpPr>
        <dsp:cNvPr id="0" name=""/>
        <dsp:cNvSpPr/>
      </dsp:nvSpPr>
      <dsp:spPr>
        <a:xfrm>
          <a:off x="1106" y="513"/>
          <a:ext cx="2591994" cy="1122318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когнитивный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106" y="513"/>
        <a:ext cx="2591994" cy="1122318"/>
      </dsp:txXfrm>
    </dsp:sp>
    <dsp:sp modelId="{154A74C6-A681-4473-9C9C-6F5BB8C4DC6E}">
      <dsp:nvSpPr>
        <dsp:cNvPr id="0" name=""/>
        <dsp:cNvSpPr/>
      </dsp:nvSpPr>
      <dsp:spPr>
        <a:xfrm rot="5400000">
          <a:off x="4073114" y="-207105"/>
          <a:ext cx="972072" cy="39321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как я оцениваю то, что я знаю о себе</a:t>
          </a:r>
          <a:endParaRPr lang="ru-RU" sz="2400" kern="1200" dirty="0"/>
        </a:p>
      </dsp:txBody>
      <dsp:txXfrm rot="5400000">
        <a:off x="4073114" y="-207105"/>
        <a:ext cx="972072" cy="3932100"/>
      </dsp:txXfrm>
    </dsp:sp>
    <dsp:sp modelId="{88E26E8A-71F0-4C5F-8178-8B9F78981AF9}">
      <dsp:nvSpPr>
        <dsp:cNvPr id="0" name=""/>
        <dsp:cNvSpPr/>
      </dsp:nvSpPr>
      <dsp:spPr>
        <a:xfrm>
          <a:off x="1106" y="1183586"/>
          <a:ext cx="2591994" cy="1150715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эмоционально- оценочный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106" y="1183586"/>
        <a:ext cx="2591994" cy="1150715"/>
      </dsp:txXfrm>
    </dsp:sp>
    <dsp:sp modelId="{5D30EB87-607F-4E2A-8943-9BD5C60B6742}">
      <dsp:nvSpPr>
        <dsp:cNvPr id="0" name=""/>
        <dsp:cNvSpPr/>
      </dsp:nvSpPr>
      <dsp:spPr>
        <a:xfrm rot="5400000">
          <a:off x="4073114" y="969004"/>
          <a:ext cx="972072" cy="39321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как я веду себя в соответствии с оценкой того, что я знаю о себе</a:t>
          </a:r>
          <a:endParaRPr lang="ru-RU" sz="2400" kern="1200" dirty="0"/>
        </a:p>
      </dsp:txBody>
      <dsp:txXfrm rot="5400000">
        <a:off x="4073114" y="969004"/>
        <a:ext cx="972072" cy="3932100"/>
      </dsp:txXfrm>
    </dsp:sp>
    <dsp:sp modelId="{A4A1E778-C248-4E28-AE99-E3E8C82F6920}">
      <dsp:nvSpPr>
        <dsp:cNvPr id="0" name=""/>
        <dsp:cNvSpPr/>
      </dsp:nvSpPr>
      <dsp:spPr>
        <a:xfrm>
          <a:off x="1106" y="2395056"/>
          <a:ext cx="2591994" cy="1079997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поведенческий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106" y="2395056"/>
        <a:ext cx="2591994" cy="107999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477DA5-6230-4460-9D31-891E2FC302AB}">
      <dsp:nvSpPr>
        <dsp:cNvPr id="0" name=""/>
        <dsp:cNvSpPr/>
      </dsp:nvSpPr>
      <dsp:spPr>
        <a:xfrm rot="5400000">
          <a:off x="4064289" y="-1425731"/>
          <a:ext cx="989722" cy="39321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представление индивида о том, каков он на самом деле </a:t>
          </a:r>
          <a:endParaRPr lang="ru-RU" sz="2400" kern="1200" dirty="0"/>
        </a:p>
      </dsp:txBody>
      <dsp:txXfrm rot="5400000">
        <a:off x="4064289" y="-1425731"/>
        <a:ext cx="989722" cy="3932100"/>
      </dsp:txXfrm>
    </dsp:sp>
    <dsp:sp modelId="{6929A565-AB3A-43C8-A237-C518E439F91D}">
      <dsp:nvSpPr>
        <dsp:cNvPr id="0" name=""/>
        <dsp:cNvSpPr/>
      </dsp:nvSpPr>
      <dsp:spPr>
        <a:xfrm>
          <a:off x="88910" y="27599"/>
          <a:ext cx="2591994" cy="1079997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«реальное Я»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88910" y="27599"/>
        <a:ext cx="2591994" cy="1079997"/>
      </dsp:txXfrm>
    </dsp:sp>
    <dsp:sp modelId="{154A74C6-A681-4473-9C9C-6F5BB8C4DC6E}">
      <dsp:nvSpPr>
        <dsp:cNvPr id="0" name=""/>
        <dsp:cNvSpPr/>
      </dsp:nvSpPr>
      <dsp:spPr>
        <a:xfrm rot="5400000">
          <a:off x="4064289" y="-238071"/>
          <a:ext cx="989722" cy="39321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представление индивида о том, как его видят другие</a:t>
          </a:r>
          <a:endParaRPr lang="ru-RU" sz="2400" kern="1200" dirty="0"/>
        </a:p>
      </dsp:txBody>
      <dsp:txXfrm rot="5400000">
        <a:off x="4064289" y="-238071"/>
        <a:ext cx="989722" cy="3932100"/>
      </dsp:txXfrm>
    </dsp:sp>
    <dsp:sp modelId="{88E26E8A-71F0-4C5F-8178-8B9F78981AF9}">
      <dsp:nvSpPr>
        <dsp:cNvPr id="0" name=""/>
        <dsp:cNvSpPr/>
      </dsp:nvSpPr>
      <dsp:spPr>
        <a:xfrm>
          <a:off x="1106" y="1142174"/>
          <a:ext cx="2591994" cy="1171608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«зеркальное Я»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106" y="1142174"/>
        <a:ext cx="2591994" cy="1171608"/>
      </dsp:txXfrm>
    </dsp:sp>
    <dsp:sp modelId="{5D30EB87-607F-4E2A-8943-9BD5C60B6742}">
      <dsp:nvSpPr>
        <dsp:cNvPr id="0" name=""/>
        <dsp:cNvSpPr/>
      </dsp:nvSpPr>
      <dsp:spPr>
        <a:xfrm rot="5400000">
          <a:off x="4064289" y="959393"/>
          <a:ext cx="989722" cy="39321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представление индивида о том, каким он хотел бы стать</a:t>
          </a:r>
          <a:endParaRPr lang="ru-RU" sz="2400" kern="1200" dirty="0"/>
        </a:p>
      </dsp:txBody>
      <dsp:txXfrm rot="5400000">
        <a:off x="4064289" y="959393"/>
        <a:ext cx="989722" cy="3932100"/>
      </dsp:txXfrm>
    </dsp:sp>
    <dsp:sp modelId="{A4A1E778-C248-4E28-AE99-E3E8C82F6920}">
      <dsp:nvSpPr>
        <dsp:cNvPr id="0" name=""/>
        <dsp:cNvSpPr/>
      </dsp:nvSpPr>
      <dsp:spPr>
        <a:xfrm>
          <a:off x="1106" y="2375640"/>
          <a:ext cx="2591994" cy="1099605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«идеальное Я»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106" y="2375640"/>
        <a:ext cx="2591994" cy="109960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07EFA4-8073-4078-B00A-20B366FD956F}">
      <dsp:nvSpPr>
        <dsp:cNvPr id="0" name=""/>
        <dsp:cNvSpPr/>
      </dsp:nvSpPr>
      <dsp:spPr>
        <a:xfrm>
          <a:off x="-3440127" y="-528937"/>
          <a:ext cx="4101699" cy="4101699"/>
        </a:xfrm>
        <a:prstGeom prst="blockArc">
          <a:avLst>
            <a:gd name="adj1" fmla="val 18900000"/>
            <a:gd name="adj2" fmla="val 2700000"/>
            <a:gd name="adj3" fmla="val 527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6DE98-8B82-4ED9-B5D1-9F83DE062B60}">
      <dsp:nvSpPr>
        <dsp:cNvPr id="0" name=""/>
        <dsp:cNvSpPr/>
      </dsp:nvSpPr>
      <dsp:spPr>
        <a:xfrm>
          <a:off x="425413" y="304382"/>
          <a:ext cx="3879260" cy="608764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3207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положительная</a:t>
          </a:r>
          <a:endParaRPr lang="ru-RU" sz="3200" kern="1200" dirty="0"/>
        </a:p>
      </dsp:txBody>
      <dsp:txXfrm>
        <a:off x="425413" y="304382"/>
        <a:ext cx="3879260" cy="608764"/>
      </dsp:txXfrm>
    </dsp:sp>
    <dsp:sp modelId="{2D313AB2-C0EE-4161-AE0F-1419C0DFFEAD}">
      <dsp:nvSpPr>
        <dsp:cNvPr id="0" name=""/>
        <dsp:cNvSpPr/>
      </dsp:nvSpPr>
      <dsp:spPr>
        <a:xfrm>
          <a:off x="1" y="175659"/>
          <a:ext cx="760956" cy="76095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428641-E3D2-4D41-9904-B87A3011E224}">
      <dsp:nvSpPr>
        <dsp:cNvPr id="0" name=""/>
        <dsp:cNvSpPr/>
      </dsp:nvSpPr>
      <dsp:spPr>
        <a:xfrm>
          <a:off x="646699" y="1217529"/>
          <a:ext cx="3657974" cy="608764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3207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отрицательная</a:t>
          </a:r>
          <a:endParaRPr lang="ru-RU" sz="3200" kern="1200" dirty="0"/>
        </a:p>
      </dsp:txBody>
      <dsp:txXfrm>
        <a:off x="646699" y="1217529"/>
        <a:ext cx="3657974" cy="608764"/>
      </dsp:txXfrm>
    </dsp:sp>
    <dsp:sp modelId="{5B1A54C6-BF96-4381-AEE0-EC1310998A24}">
      <dsp:nvSpPr>
        <dsp:cNvPr id="0" name=""/>
        <dsp:cNvSpPr/>
      </dsp:nvSpPr>
      <dsp:spPr>
        <a:xfrm>
          <a:off x="266221" y="1141434"/>
          <a:ext cx="760956" cy="76095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4EE90C7-A0CE-4840-85CC-67A22FDB06D8}">
      <dsp:nvSpPr>
        <dsp:cNvPr id="0" name=""/>
        <dsp:cNvSpPr/>
      </dsp:nvSpPr>
      <dsp:spPr>
        <a:xfrm>
          <a:off x="425413" y="2130676"/>
          <a:ext cx="3879260" cy="608764"/>
        </a:xfrm>
        <a:prstGeom prst="rect">
          <a:avLst/>
        </a:prstGeom>
        <a:solidFill>
          <a:srgbClr val="F1E6D3"/>
        </a:solidFill>
        <a:ln>
          <a:solidFill>
            <a:srgbClr val="F1E6D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3207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амбивалентная</a:t>
          </a:r>
          <a:endParaRPr lang="ru-RU" sz="3200" kern="1200" dirty="0"/>
        </a:p>
      </dsp:txBody>
      <dsp:txXfrm>
        <a:off x="425413" y="2130676"/>
        <a:ext cx="3879260" cy="608764"/>
      </dsp:txXfrm>
    </dsp:sp>
    <dsp:sp modelId="{04D8D820-5F3F-4778-9CF1-773284C4761D}">
      <dsp:nvSpPr>
        <dsp:cNvPr id="0" name=""/>
        <dsp:cNvSpPr/>
      </dsp:nvSpPr>
      <dsp:spPr>
        <a:xfrm>
          <a:off x="44935" y="2054581"/>
          <a:ext cx="760956" cy="76095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07EFA4-8073-4078-B00A-20B366FD956F}">
      <dsp:nvSpPr>
        <dsp:cNvPr id="0" name=""/>
        <dsp:cNvSpPr/>
      </dsp:nvSpPr>
      <dsp:spPr>
        <a:xfrm>
          <a:off x="-5700331" y="-872548"/>
          <a:ext cx="6786659" cy="6786659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6DE98-8B82-4ED9-B5D1-9F83DE062B60}">
      <dsp:nvSpPr>
        <dsp:cNvPr id="0" name=""/>
        <dsp:cNvSpPr/>
      </dsp:nvSpPr>
      <dsp:spPr>
        <a:xfrm>
          <a:off x="404793" y="265488"/>
          <a:ext cx="6098181" cy="530775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1303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самокритичные высказывания</a:t>
          </a:r>
          <a:endParaRPr lang="ru-RU" sz="2400" kern="1200" dirty="0"/>
        </a:p>
      </dsp:txBody>
      <dsp:txXfrm>
        <a:off x="404793" y="265488"/>
        <a:ext cx="6098181" cy="530775"/>
      </dsp:txXfrm>
    </dsp:sp>
    <dsp:sp modelId="{2D313AB2-C0EE-4161-AE0F-1419C0DFFEAD}">
      <dsp:nvSpPr>
        <dsp:cNvPr id="0" name=""/>
        <dsp:cNvSpPr/>
      </dsp:nvSpPr>
      <dsp:spPr>
        <a:xfrm>
          <a:off x="73058" y="199141"/>
          <a:ext cx="663469" cy="6634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428641-E3D2-4D41-9904-B87A3011E224}">
      <dsp:nvSpPr>
        <dsp:cNvPr id="0" name=""/>
        <dsp:cNvSpPr/>
      </dsp:nvSpPr>
      <dsp:spPr>
        <a:xfrm>
          <a:off x="841392" y="1061551"/>
          <a:ext cx="5661582" cy="530775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1303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негативные ожидания в ситуации соперничества</a:t>
          </a:r>
          <a:endParaRPr lang="ru-RU" sz="2400" kern="1200" dirty="0"/>
        </a:p>
      </dsp:txBody>
      <dsp:txXfrm>
        <a:off x="841392" y="1061551"/>
        <a:ext cx="5661582" cy="530775"/>
      </dsp:txXfrm>
    </dsp:sp>
    <dsp:sp modelId="{5B1A54C6-BF96-4381-AEE0-EC1310998A24}">
      <dsp:nvSpPr>
        <dsp:cNvPr id="0" name=""/>
        <dsp:cNvSpPr/>
      </dsp:nvSpPr>
      <dsp:spPr>
        <a:xfrm>
          <a:off x="509657" y="995204"/>
          <a:ext cx="663469" cy="6634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4EE90C7-A0CE-4840-85CC-67A22FDB06D8}">
      <dsp:nvSpPr>
        <dsp:cNvPr id="0" name=""/>
        <dsp:cNvSpPr/>
      </dsp:nvSpPr>
      <dsp:spPr>
        <a:xfrm>
          <a:off x="1041038" y="1857613"/>
          <a:ext cx="5461936" cy="530775"/>
        </a:xfrm>
        <a:prstGeom prst="rect">
          <a:avLst/>
        </a:prstGeom>
        <a:solidFill>
          <a:srgbClr val="F1E6D3"/>
        </a:solidFill>
        <a:ln>
          <a:solidFill>
            <a:srgbClr val="F1E6D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1303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подчёркивает недостатки других</a:t>
          </a:r>
          <a:endParaRPr lang="ru-RU" sz="2400" kern="1200" dirty="0"/>
        </a:p>
      </dsp:txBody>
      <dsp:txXfrm>
        <a:off x="1041038" y="1857613"/>
        <a:ext cx="5461936" cy="530775"/>
      </dsp:txXfrm>
    </dsp:sp>
    <dsp:sp modelId="{04D8D820-5F3F-4778-9CF1-773284C4761D}">
      <dsp:nvSpPr>
        <dsp:cNvPr id="0" name=""/>
        <dsp:cNvSpPr/>
      </dsp:nvSpPr>
      <dsp:spPr>
        <a:xfrm>
          <a:off x="709303" y="1791266"/>
          <a:ext cx="663469" cy="6634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B9EF64B-3112-4DD7-A750-1163A0FFEFE2}">
      <dsp:nvSpPr>
        <dsp:cNvPr id="0" name=""/>
        <dsp:cNvSpPr/>
      </dsp:nvSpPr>
      <dsp:spPr>
        <a:xfrm>
          <a:off x="1041038" y="2653172"/>
          <a:ext cx="5461936" cy="530775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1303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критично относится к успехам других</a:t>
          </a:r>
          <a:endParaRPr lang="ru-RU" sz="2400" kern="1200" dirty="0"/>
        </a:p>
      </dsp:txBody>
      <dsp:txXfrm>
        <a:off x="1041038" y="2653172"/>
        <a:ext cx="5461936" cy="530775"/>
      </dsp:txXfrm>
    </dsp:sp>
    <dsp:sp modelId="{BAF36BDC-F6E9-442D-BE1E-AA6A91165617}">
      <dsp:nvSpPr>
        <dsp:cNvPr id="0" name=""/>
        <dsp:cNvSpPr/>
      </dsp:nvSpPr>
      <dsp:spPr>
        <a:xfrm>
          <a:off x="709303" y="2586825"/>
          <a:ext cx="663469" cy="6634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B1EC14B-DD1E-4731-AC89-823706B9119B}">
      <dsp:nvSpPr>
        <dsp:cNvPr id="0" name=""/>
        <dsp:cNvSpPr/>
      </dsp:nvSpPr>
      <dsp:spPr>
        <a:xfrm>
          <a:off x="841392" y="3449235"/>
          <a:ext cx="5661582" cy="530775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1303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не признаёт свою вину</a:t>
          </a:r>
          <a:endParaRPr lang="ru-RU" sz="2400" kern="1200" dirty="0"/>
        </a:p>
      </dsp:txBody>
      <dsp:txXfrm>
        <a:off x="841392" y="3449235"/>
        <a:ext cx="5661582" cy="530775"/>
      </dsp:txXfrm>
    </dsp:sp>
    <dsp:sp modelId="{0157EC6E-8B5B-4D5F-BCC9-F419FDFB8C0D}">
      <dsp:nvSpPr>
        <dsp:cNvPr id="0" name=""/>
        <dsp:cNvSpPr/>
      </dsp:nvSpPr>
      <dsp:spPr>
        <a:xfrm>
          <a:off x="509657" y="3382888"/>
          <a:ext cx="663469" cy="6634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C18707C-5584-461D-9A25-72EA12C6A767}">
      <dsp:nvSpPr>
        <dsp:cNvPr id="0" name=""/>
        <dsp:cNvSpPr/>
      </dsp:nvSpPr>
      <dsp:spPr>
        <a:xfrm>
          <a:off x="404793" y="4245297"/>
          <a:ext cx="6098181" cy="530775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2130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отказывается от попыток добиться успеха</a:t>
          </a:r>
          <a:endParaRPr lang="ru-RU" sz="2200" kern="1200" dirty="0"/>
        </a:p>
      </dsp:txBody>
      <dsp:txXfrm>
        <a:off x="404793" y="4245297"/>
        <a:ext cx="6098181" cy="530775"/>
      </dsp:txXfrm>
    </dsp:sp>
    <dsp:sp modelId="{39334B88-5818-4B2D-9B94-F80C28DCDE60}">
      <dsp:nvSpPr>
        <dsp:cNvPr id="0" name=""/>
        <dsp:cNvSpPr/>
      </dsp:nvSpPr>
      <dsp:spPr>
        <a:xfrm>
          <a:off x="73058" y="4178950"/>
          <a:ext cx="663469" cy="6634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07EFA4-8073-4078-B00A-20B366FD956F}">
      <dsp:nvSpPr>
        <dsp:cNvPr id="0" name=""/>
        <dsp:cNvSpPr/>
      </dsp:nvSpPr>
      <dsp:spPr>
        <a:xfrm>
          <a:off x="-3621204" y="-556466"/>
          <a:ext cx="4316806" cy="4316806"/>
        </a:xfrm>
        <a:prstGeom prst="blockArc">
          <a:avLst>
            <a:gd name="adj1" fmla="val 18900000"/>
            <a:gd name="adj2" fmla="val 2700000"/>
            <a:gd name="adj3" fmla="val 50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6DE98-8B82-4ED9-B5D1-9F83DE062B60}">
      <dsp:nvSpPr>
        <dsp:cNvPr id="0" name=""/>
        <dsp:cNvSpPr/>
      </dsp:nvSpPr>
      <dsp:spPr>
        <a:xfrm>
          <a:off x="447309" y="320387"/>
          <a:ext cx="4893473" cy="640774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615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чувства вступают в противоречие с другими его чувствами </a:t>
          </a:r>
          <a:endParaRPr lang="ru-RU" sz="2400" kern="1200" dirty="0"/>
        </a:p>
      </dsp:txBody>
      <dsp:txXfrm>
        <a:off x="447309" y="320387"/>
        <a:ext cx="4893473" cy="640774"/>
      </dsp:txXfrm>
    </dsp:sp>
    <dsp:sp modelId="{2D313AB2-C0EE-4161-AE0F-1419C0DFFEAD}">
      <dsp:nvSpPr>
        <dsp:cNvPr id="0" name=""/>
        <dsp:cNvSpPr/>
      </dsp:nvSpPr>
      <dsp:spPr>
        <a:xfrm>
          <a:off x="46825" y="240290"/>
          <a:ext cx="800968" cy="80096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428641-E3D2-4D41-9904-B87A3011E224}">
      <dsp:nvSpPr>
        <dsp:cNvPr id="0" name=""/>
        <dsp:cNvSpPr/>
      </dsp:nvSpPr>
      <dsp:spPr>
        <a:xfrm>
          <a:off x="680231" y="1281549"/>
          <a:ext cx="4660552" cy="640774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615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дегармонизация</a:t>
          </a:r>
          <a:r>
            <a:rPr lang="ru-RU" sz="2400" kern="1200" dirty="0" smtClean="0"/>
            <a:t> личности</a:t>
          </a:r>
          <a:endParaRPr lang="ru-RU" sz="2400" kern="1200" dirty="0"/>
        </a:p>
      </dsp:txBody>
      <dsp:txXfrm>
        <a:off x="680231" y="1281549"/>
        <a:ext cx="4660552" cy="640774"/>
      </dsp:txXfrm>
    </dsp:sp>
    <dsp:sp modelId="{5B1A54C6-BF96-4381-AEE0-EC1310998A24}">
      <dsp:nvSpPr>
        <dsp:cNvPr id="0" name=""/>
        <dsp:cNvSpPr/>
      </dsp:nvSpPr>
      <dsp:spPr>
        <a:xfrm>
          <a:off x="279746" y="1201452"/>
          <a:ext cx="800968" cy="80096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4EE90C7-A0CE-4840-85CC-67A22FDB06D8}">
      <dsp:nvSpPr>
        <dsp:cNvPr id="0" name=""/>
        <dsp:cNvSpPr/>
      </dsp:nvSpPr>
      <dsp:spPr>
        <a:xfrm>
          <a:off x="447309" y="2242711"/>
          <a:ext cx="4893473" cy="640774"/>
        </a:xfrm>
        <a:prstGeom prst="rect">
          <a:avLst/>
        </a:prstGeom>
        <a:solidFill>
          <a:srgbClr val="F1E6D3"/>
        </a:solidFill>
        <a:ln>
          <a:solidFill>
            <a:srgbClr val="F1E6D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615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ситуация психологического дискомфорта</a:t>
          </a:r>
          <a:endParaRPr lang="ru-RU" sz="2400" kern="1200" dirty="0"/>
        </a:p>
      </dsp:txBody>
      <dsp:txXfrm>
        <a:off x="447309" y="2242711"/>
        <a:ext cx="4893473" cy="640774"/>
      </dsp:txXfrm>
    </dsp:sp>
    <dsp:sp modelId="{04D8D820-5F3F-4778-9CF1-773284C4761D}">
      <dsp:nvSpPr>
        <dsp:cNvPr id="0" name=""/>
        <dsp:cNvSpPr/>
      </dsp:nvSpPr>
      <dsp:spPr>
        <a:xfrm>
          <a:off x="46825" y="2162614"/>
          <a:ext cx="800968" cy="80096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07EFA4-8073-4078-B00A-20B366FD956F}">
      <dsp:nvSpPr>
        <dsp:cNvPr id="0" name=""/>
        <dsp:cNvSpPr/>
      </dsp:nvSpPr>
      <dsp:spPr>
        <a:xfrm>
          <a:off x="-5685963" y="-870364"/>
          <a:ext cx="6769590" cy="6769590"/>
        </a:xfrm>
        <a:prstGeom prst="blockArc">
          <a:avLst>
            <a:gd name="adj1" fmla="val 18900000"/>
            <a:gd name="adj2" fmla="val 2700000"/>
            <a:gd name="adj3" fmla="val 31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6DE98-8B82-4ED9-B5D1-9F83DE062B60}">
      <dsp:nvSpPr>
        <dsp:cNvPr id="0" name=""/>
        <dsp:cNvSpPr/>
      </dsp:nvSpPr>
      <dsp:spPr>
        <a:xfrm>
          <a:off x="543200" y="263904"/>
          <a:ext cx="5305620" cy="628808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117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проявляет оптимизм</a:t>
          </a:r>
          <a:endParaRPr lang="ru-RU" sz="2400" kern="1200" dirty="0"/>
        </a:p>
      </dsp:txBody>
      <dsp:txXfrm>
        <a:off x="543200" y="263904"/>
        <a:ext cx="5305620" cy="628808"/>
      </dsp:txXfrm>
    </dsp:sp>
    <dsp:sp modelId="{2D313AB2-C0EE-4161-AE0F-1419C0DFFEAD}">
      <dsp:nvSpPr>
        <dsp:cNvPr id="0" name=""/>
        <dsp:cNvSpPr/>
      </dsp:nvSpPr>
      <dsp:spPr>
        <a:xfrm>
          <a:off x="80691" y="235602"/>
          <a:ext cx="786011" cy="786011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428641-E3D2-4D41-9904-B87A3011E224}">
      <dsp:nvSpPr>
        <dsp:cNvPr id="0" name=""/>
        <dsp:cNvSpPr/>
      </dsp:nvSpPr>
      <dsp:spPr>
        <a:xfrm>
          <a:off x="924283" y="1257114"/>
          <a:ext cx="4855034" cy="628808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117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уверен в своей компетентности</a:t>
          </a:r>
          <a:endParaRPr lang="ru-RU" sz="2400" b="1" kern="1200" dirty="0"/>
        </a:p>
      </dsp:txBody>
      <dsp:txXfrm>
        <a:off x="924283" y="1257114"/>
        <a:ext cx="4855034" cy="628808"/>
      </dsp:txXfrm>
    </dsp:sp>
    <dsp:sp modelId="{5B1A54C6-BF96-4381-AEE0-EC1310998A24}">
      <dsp:nvSpPr>
        <dsp:cNvPr id="0" name=""/>
        <dsp:cNvSpPr/>
      </dsp:nvSpPr>
      <dsp:spPr>
        <a:xfrm>
          <a:off x="531277" y="1178513"/>
          <a:ext cx="786011" cy="786011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4EE90C7-A0CE-4840-85CC-67A22FDB06D8}">
      <dsp:nvSpPr>
        <dsp:cNvPr id="0" name=""/>
        <dsp:cNvSpPr/>
      </dsp:nvSpPr>
      <dsp:spPr>
        <a:xfrm>
          <a:off x="1062577" y="2200026"/>
          <a:ext cx="4716740" cy="628808"/>
        </a:xfrm>
        <a:prstGeom prst="rect">
          <a:avLst/>
        </a:prstGeom>
        <a:solidFill>
          <a:srgbClr val="F1E6D3"/>
        </a:solidFill>
        <a:ln>
          <a:solidFill>
            <a:srgbClr val="F1E6D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117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считает, что напряжённо трудится</a:t>
          </a:r>
          <a:endParaRPr lang="ru-RU" sz="2400" kern="1200" dirty="0"/>
        </a:p>
      </dsp:txBody>
      <dsp:txXfrm>
        <a:off x="1062577" y="2200026"/>
        <a:ext cx="4716740" cy="628808"/>
      </dsp:txXfrm>
    </dsp:sp>
    <dsp:sp modelId="{04D8D820-5F3F-4778-9CF1-773284C4761D}">
      <dsp:nvSpPr>
        <dsp:cNvPr id="0" name=""/>
        <dsp:cNvSpPr/>
      </dsp:nvSpPr>
      <dsp:spPr>
        <a:xfrm>
          <a:off x="669571" y="2121425"/>
          <a:ext cx="786011" cy="786011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1D6A455-434E-494C-B5FF-4E43C28B76F4}">
      <dsp:nvSpPr>
        <dsp:cNvPr id="0" name=""/>
        <dsp:cNvSpPr/>
      </dsp:nvSpPr>
      <dsp:spPr>
        <a:xfrm>
          <a:off x="994708" y="3116861"/>
          <a:ext cx="4855034" cy="628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117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ставит перед собой реальные цели</a:t>
          </a:r>
          <a:endParaRPr lang="ru-RU" sz="2400" kern="1200" dirty="0"/>
        </a:p>
      </dsp:txBody>
      <dsp:txXfrm>
        <a:off x="994708" y="3116861"/>
        <a:ext cx="4855034" cy="628808"/>
      </dsp:txXfrm>
    </dsp:sp>
    <dsp:sp modelId="{F4C498C3-32BB-4D4B-AAC9-C55E6EBD0295}">
      <dsp:nvSpPr>
        <dsp:cNvPr id="0" name=""/>
        <dsp:cNvSpPr/>
      </dsp:nvSpPr>
      <dsp:spPr>
        <a:xfrm>
          <a:off x="531277" y="3064337"/>
          <a:ext cx="786011" cy="786011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CA2D7D-D9D7-4A71-B0C6-0521CEDB00B9}">
      <dsp:nvSpPr>
        <dsp:cNvPr id="0" name=""/>
        <dsp:cNvSpPr/>
      </dsp:nvSpPr>
      <dsp:spPr>
        <a:xfrm>
          <a:off x="473697" y="4085849"/>
          <a:ext cx="5305620" cy="6288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911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принимает на себя ответственнос</a:t>
          </a:r>
          <a:r>
            <a:rPr lang="ru-RU" sz="2500" kern="1200" dirty="0" smtClean="0"/>
            <a:t>ть</a:t>
          </a:r>
          <a:endParaRPr lang="ru-RU" sz="2500" kern="1200" dirty="0"/>
        </a:p>
      </dsp:txBody>
      <dsp:txXfrm>
        <a:off x="473697" y="4085849"/>
        <a:ext cx="5305620" cy="628808"/>
      </dsp:txXfrm>
    </dsp:sp>
    <dsp:sp modelId="{35ACE6CA-7EEC-4F7F-AA0D-41CEC0F869F6}">
      <dsp:nvSpPr>
        <dsp:cNvPr id="0" name=""/>
        <dsp:cNvSpPr/>
      </dsp:nvSpPr>
      <dsp:spPr>
        <a:xfrm>
          <a:off x="80691" y="4007248"/>
          <a:ext cx="786011" cy="786011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07EFA4-8073-4078-B00A-20B366FD956F}">
      <dsp:nvSpPr>
        <dsp:cNvPr id="0" name=""/>
        <dsp:cNvSpPr/>
      </dsp:nvSpPr>
      <dsp:spPr>
        <a:xfrm>
          <a:off x="-4570040" y="-692010"/>
          <a:ext cx="5375941" cy="5375941"/>
        </a:xfrm>
        <a:prstGeom prst="blockArc">
          <a:avLst>
            <a:gd name="adj1" fmla="val 18900000"/>
            <a:gd name="adj2" fmla="val 2700000"/>
            <a:gd name="adj3" fmla="val 402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6DE98-8B82-4ED9-B5D1-9F83DE062B60}">
      <dsp:nvSpPr>
        <dsp:cNvPr id="0" name=""/>
        <dsp:cNvSpPr/>
      </dsp:nvSpPr>
      <dsp:spPr>
        <a:xfrm>
          <a:off x="359336" y="99965"/>
          <a:ext cx="6839990" cy="758999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7455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создание психологически благоприятной среды, способствующей личностному росту учащихся</a:t>
          </a:r>
          <a:endParaRPr lang="ru-RU" sz="2400" kern="1200" dirty="0"/>
        </a:p>
      </dsp:txBody>
      <dsp:txXfrm>
        <a:off x="359336" y="99965"/>
        <a:ext cx="6839990" cy="758999"/>
      </dsp:txXfrm>
    </dsp:sp>
    <dsp:sp modelId="{2D313AB2-C0EE-4161-AE0F-1419C0DFFEAD}">
      <dsp:nvSpPr>
        <dsp:cNvPr id="0" name=""/>
        <dsp:cNvSpPr/>
      </dsp:nvSpPr>
      <dsp:spPr>
        <a:xfrm>
          <a:off x="3" y="109797"/>
          <a:ext cx="767646" cy="76764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428641-E3D2-4D41-9904-B87A3011E224}">
      <dsp:nvSpPr>
        <dsp:cNvPr id="0" name=""/>
        <dsp:cNvSpPr/>
      </dsp:nvSpPr>
      <dsp:spPr>
        <a:xfrm>
          <a:off x="715389" y="1075638"/>
          <a:ext cx="6479970" cy="756002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7455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организация социально-педагогической работы во внеурочное время</a:t>
          </a:r>
          <a:endParaRPr lang="ru-RU" sz="2400" kern="1200" dirty="0"/>
        </a:p>
      </dsp:txBody>
      <dsp:txXfrm>
        <a:off x="715389" y="1075638"/>
        <a:ext cx="6479970" cy="756002"/>
      </dsp:txXfrm>
    </dsp:sp>
    <dsp:sp modelId="{5B1A54C6-BF96-4381-AEE0-EC1310998A24}">
      <dsp:nvSpPr>
        <dsp:cNvPr id="0" name=""/>
        <dsp:cNvSpPr/>
      </dsp:nvSpPr>
      <dsp:spPr>
        <a:xfrm>
          <a:off x="349688" y="1043830"/>
          <a:ext cx="767646" cy="76764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4EE90C7-A0CE-4840-85CC-67A22FDB06D8}">
      <dsp:nvSpPr>
        <dsp:cNvPr id="0" name=""/>
        <dsp:cNvSpPr/>
      </dsp:nvSpPr>
      <dsp:spPr>
        <a:xfrm>
          <a:off x="546787" y="2042068"/>
          <a:ext cx="6645845" cy="666022"/>
        </a:xfrm>
        <a:prstGeom prst="rect">
          <a:avLst/>
        </a:prstGeom>
        <a:solidFill>
          <a:srgbClr val="F1E6D3"/>
        </a:solidFill>
        <a:ln>
          <a:solidFill>
            <a:srgbClr val="F1E6D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7455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социальная защита прав ребёнка</a:t>
          </a:r>
          <a:endParaRPr lang="ru-RU" sz="2400" kern="1200" dirty="0"/>
        </a:p>
      </dsp:txBody>
      <dsp:txXfrm>
        <a:off x="546787" y="2042068"/>
        <a:ext cx="6645845" cy="666022"/>
      </dsp:txXfrm>
    </dsp:sp>
    <dsp:sp modelId="{04D8D820-5F3F-4778-9CF1-773284C4761D}">
      <dsp:nvSpPr>
        <dsp:cNvPr id="0" name=""/>
        <dsp:cNvSpPr/>
      </dsp:nvSpPr>
      <dsp:spPr>
        <a:xfrm>
          <a:off x="186916" y="1991265"/>
          <a:ext cx="767646" cy="76764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C7AEAD7-B69A-4A4B-84A8-0BA23ABA1798}">
      <dsp:nvSpPr>
        <dsp:cNvPr id="0" name=""/>
        <dsp:cNvSpPr/>
      </dsp:nvSpPr>
      <dsp:spPr>
        <a:xfrm>
          <a:off x="280613" y="2914888"/>
          <a:ext cx="6912011" cy="684003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7455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развитие творческого мышления, </a:t>
          </a:r>
          <a:br>
            <a:rPr lang="ru-RU" sz="2400" kern="1200" dirty="0" smtClean="0"/>
          </a:br>
          <a:r>
            <a:rPr lang="ru-RU" sz="2400" kern="1200" dirty="0" smtClean="0"/>
            <a:t>навыков исследовательской деятельности</a:t>
          </a:r>
          <a:endParaRPr lang="ru-RU" sz="2400" kern="1200" dirty="0"/>
        </a:p>
      </dsp:txBody>
      <dsp:txXfrm>
        <a:off x="280613" y="2914888"/>
        <a:ext cx="6912011" cy="684003"/>
      </dsp:txXfrm>
    </dsp:sp>
    <dsp:sp modelId="{96923F7F-804D-45E3-9F73-FEC84781CB1E}">
      <dsp:nvSpPr>
        <dsp:cNvPr id="0" name=""/>
        <dsp:cNvSpPr/>
      </dsp:nvSpPr>
      <dsp:spPr>
        <a:xfrm>
          <a:off x="3" y="2886516"/>
          <a:ext cx="767646" cy="76764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07EFA4-8073-4078-B00A-20B366FD956F}">
      <dsp:nvSpPr>
        <dsp:cNvPr id="0" name=""/>
        <dsp:cNvSpPr/>
      </dsp:nvSpPr>
      <dsp:spPr>
        <a:xfrm>
          <a:off x="-3440127" y="-528937"/>
          <a:ext cx="4101699" cy="4101699"/>
        </a:xfrm>
        <a:prstGeom prst="blockArc">
          <a:avLst>
            <a:gd name="adj1" fmla="val 18900000"/>
            <a:gd name="adj2" fmla="val 2700000"/>
            <a:gd name="adj3" fmla="val 527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6DE98-8B82-4ED9-B5D1-9F83DE062B60}">
      <dsp:nvSpPr>
        <dsp:cNvPr id="0" name=""/>
        <dsp:cNvSpPr/>
      </dsp:nvSpPr>
      <dsp:spPr>
        <a:xfrm>
          <a:off x="425413" y="304382"/>
          <a:ext cx="5456420" cy="608764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3207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твёрдая убеждённость в </a:t>
          </a:r>
          <a:r>
            <a:rPr lang="ru-RU" sz="2400" kern="1200" dirty="0" err="1" smtClean="0"/>
            <a:t>импонировании</a:t>
          </a:r>
          <a:r>
            <a:rPr lang="ru-RU" sz="2400" kern="1200" dirty="0" smtClean="0"/>
            <a:t> другим людям</a:t>
          </a:r>
          <a:endParaRPr lang="ru-RU" sz="2400" kern="1200" dirty="0"/>
        </a:p>
      </dsp:txBody>
      <dsp:txXfrm>
        <a:off x="425413" y="304382"/>
        <a:ext cx="5456420" cy="608764"/>
      </dsp:txXfrm>
    </dsp:sp>
    <dsp:sp modelId="{2D313AB2-C0EE-4161-AE0F-1419C0DFFEAD}">
      <dsp:nvSpPr>
        <dsp:cNvPr id="0" name=""/>
        <dsp:cNvSpPr/>
      </dsp:nvSpPr>
      <dsp:spPr>
        <a:xfrm>
          <a:off x="1" y="175659"/>
          <a:ext cx="760956" cy="76095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428641-E3D2-4D41-9904-B87A3011E224}">
      <dsp:nvSpPr>
        <dsp:cNvPr id="0" name=""/>
        <dsp:cNvSpPr/>
      </dsp:nvSpPr>
      <dsp:spPr>
        <a:xfrm>
          <a:off x="646699" y="1217529"/>
          <a:ext cx="5235134" cy="608764"/>
        </a:xfrm>
        <a:prstGeom prst="rect">
          <a:avLst/>
        </a:prstGeom>
        <a:solidFill>
          <a:srgbClr val="F1E6D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3207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уверенность в способности к определённому виду деятельности</a:t>
          </a:r>
          <a:endParaRPr lang="ru-RU" sz="2400" kern="1200" dirty="0"/>
        </a:p>
      </dsp:txBody>
      <dsp:txXfrm>
        <a:off x="646699" y="1217529"/>
        <a:ext cx="5235134" cy="608764"/>
      </dsp:txXfrm>
    </dsp:sp>
    <dsp:sp modelId="{5B1A54C6-BF96-4381-AEE0-EC1310998A24}">
      <dsp:nvSpPr>
        <dsp:cNvPr id="0" name=""/>
        <dsp:cNvSpPr/>
      </dsp:nvSpPr>
      <dsp:spPr>
        <a:xfrm>
          <a:off x="266221" y="1141434"/>
          <a:ext cx="760956" cy="76095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4EE90C7-A0CE-4840-85CC-67A22FDB06D8}">
      <dsp:nvSpPr>
        <dsp:cNvPr id="0" name=""/>
        <dsp:cNvSpPr/>
      </dsp:nvSpPr>
      <dsp:spPr>
        <a:xfrm>
          <a:off x="425413" y="2130676"/>
          <a:ext cx="5456420" cy="608764"/>
        </a:xfrm>
        <a:prstGeom prst="rect">
          <a:avLst/>
        </a:prstGeom>
        <a:solidFill>
          <a:srgbClr val="F1E6D3"/>
        </a:solidFill>
        <a:ln>
          <a:solidFill>
            <a:srgbClr val="F1E6D3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3207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чувство собственной значимости</a:t>
          </a:r>
          <a:endParaRPr lang="ru-RU" sz="3200" kern="1200" dirty="0"/>
        </a:p>
      </dsp:txBody>
      <dsp:txXfrm>
        <a:off x="425413" y="2130676"/>
        <a:ext cx="5456420" cy="608764"/>
      </dsp:txXfrm>
    </dsp:sp>
    <dsp:sp modelId="{04D8D820-5F3F-4778-9CF1-773284C4761D}">
      <dsp:nvSpPr>
        <dsp:cNvPr id="0" name=""/>
        <dsp:cNvSpPr/>
      </dsp:nvSpPr>
      <dsp:spPr>
        <a:xfrm>
          <a:off x="44935" y="2054581"/>
          <a:ext cx="760956" cy="760956"/>
        </a:xfrm>
        <a:prstGeom prst="smileyFac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logo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60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743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383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8072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137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316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42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307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909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11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585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33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82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310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06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9379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73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ogo2.png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510988" y="540913"/>
            <a:ext cx="11174505" cy="20734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8000"/>
                </a:solidFill>
              </a:rPr>
              <a:t>Роль </a:t>
            </a:r>
            <a:r>
              <a:rPr lang="ru-RU" b="1" dirty="0" smtClean="0">
                <a:solidFill>
                  <a:srgbClr val="008000"/>
                </a:solidFill>
              </a:rPr>
              <a:t>педагога </a:t>
            </a:r>
            <a:r>
              <a:rPr lang="ru-RU" b="1" dirty="0">
                <a:solidFill>
                  <a:srgbClr val="008000"/>
                </a:solidFill>
              </a:rPr>
              <a:t>в формировании личности ребёнка: </a:t>
            </a:r>
            <a:r>
              <a:rPr lang="ru-RU" b="1" dirty="0" smtClean="0">
                <a:solidFill>
                  <a:srgbClr val="008000"/>
                </a:solidFill>
              </a:rPr>
              <a:t>развитие </a:t>
            </a:r>
            <a:r>
              <a:rPr lang="ru-RU" b="1" dirty="0">
                <a:solidFill>
                  <a:srgbClr val="008000"/>
                </a:solidFill>
              </a:rPr>
              <a:t>позитивной </a:t>
            </a:r>
            <a:r>
              <a:rPr lang="ru-RU" b="1" dirty="0" smtClean="0">
                <a:solidFill>
                  <a:srgbClr val="008000"/>
                </a:solidFill>
              </a:rPr>
              <a:t>Я-концепции</a:t>
            </a:r>
            <a:endParaRPr lang="ru-RU" dirty="0">
              <a:solidFill>
                <a:srgbClr val="00800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410632" y="2111189"/>
            <a:ext cx="9375215" cy="4049323"/>
            <a:chOff x="1745571" y="2412704"/>
            <a:chExt cx="9375215" cy="3895725"/>
          </a:xfrm>
        </p:grpSpPr>
        <p:pic>
          <p:nvPicPr>
            <p:cNvPr id="4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8510953" y="2412704"/>
              <a:ext cx="2609833" cy="389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9028" y="3489160"/>
              <a:ext cx="3971925" cy="2657475"/>
            </a:xfrm>
            <a:prstGeom prst="rect">
              <a:avLst/>
            </a:prstGeom>
          </p:spPr>
        </p:pic>
        <p:pic>
          <p:nvPicPr>
            <p:cNvPr id="7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1745571" y="2412704"/>
              <a:ext cx="2832852" cy="3895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3605128" y="3591993"/>
            <a:ext cx="51976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Я – это 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05127" y="4332605"/>
            <a:ext cx="51976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Я – это замечательно!</a:t>
            </a:r>
            <a:endParaRPr lang="ru-RU" sz="4000" b="1" i="1" cap="none" spc="0" dirty="0">
              <a:ln w="0"/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9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95" y="5812076"/>
            <a:ext cx="151602" cy="637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1295402" y="648139"/>
            <a:ext cx="9867900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8000"/>
                </a:solidFill>
              </a:rPr>
              <a:t>Классификация видов </a:t>
            </a:r>
          </a:p>
          <a:p>
            <a:r>
              <a:rPr lang="ru-RU" dirty="0" smtClean="0">
                <a:solidFill>
                  <a:srgbClr val="008000"/>
                </a:solidFill>
              </a:rPr>
              <a:t>Я-концепции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8" name="Picture 2" descr="Картинки по запросу ученик прозрачный 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368" y="2896287"/>
            <a:ext cx="4701089" cy="26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5"/>
          <p:cNvSpPr/>
          <p:nvPr/>
        </p:nvSpPr>
        <p:spPr>
          <a:xfrm rot="17156511">
            <a:off x="2926388" y="3829003"/>
            <a:ext cx="1440000" cy="1438108"/>
          </a:xfrm>
          <a:prstGeom prst="ellipse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2635586" y="3778419"/>
            <a:ext cx="2021603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8000" b="1" dirty="0" smtClean="0">
                <a:solidFill>
                  <a:srgbClr val="DB1203"/>
                </a:solidFill>
              </a:rPr>
              <a:t>Я</a:t>
            </a:r>
            <a:endParaRPr lang="ru-RU" sz="8000" dirty="0">
              <a:solidFill>
                <a:srgbClr val="DB1203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32052" y="2800147"/>
            <a:ext cx="4343748" cy="3043824"/>
            <a:chOff x="7107568" y="2721638"/>
            <a:chExt cx="4343748" cy="3043824"/>
          </a:xfrm>
        </p:grpSpPr>
        <p:graphicFrame>
          <p:nvGraphicFramePr>
            <p:cNvPr id="6" name="Схема 5"/>
            <p:cNvGraphicFramePr/>
            <p:nvPr>
              <p:extLst>
                <p:ext uri="{D42A27DB-BD31-4B8C-83A1-F6EECF244321}">
                  <p14:modId xmlns:p14="http://schemas.microsoft.com/office/powerpoint/2010/main" xmlns="" val="598102050"/>
                </p:ext>
              </p:extLst>
            </p:nvPr>
          </p:nvGraphicFramePr>
          <p:xfrm>
            <a:off x="7107568" y="2721638"/>
            <a:ext cx="4343748" cy="30438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flipV="1">
              <a:off x="7545650" y="4310094"/>
              <a:ext cx="466725" cy="200025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7336675" y="5189563"/>
              <a:ext cx="451112" cy="2562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__</a:t>
              </a:r>
              <a:endPara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6426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47528271"/>
              </p:ext>
            </p:extLst>
          </p:nvPr>
        </p:nvGraphicFramePr>
        <p:xfrm>
          <a:off x="5161198" y="1033985"/>
          <a:ext cx="6573601" cy="5041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5"/>
          <p:cNvSpPr txBox="1">
            <a:spLocks/>
          </p:cNvSpPr>
          <p:nvPr/>
        </p:nvSpPr>
        <p:spPr>
          <a:xfrm>
            <a:off x="571903" y="8747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Классификация </a:t>
            </a:r>
          </a:p>
          <a:p>
            <a:r>
              <a:rPr lang="ru-RU" sz="3200" dirty="0" smtClean="0">
                <a:solidFill>
                  <a:srgbClr val="008000"/>
                </a:solidFill>
              </a:rPr>
              <a:t>видов </a:t>
            </a:r>
          </a:p>
          <a:p>
            <a:r>
              <a:rPr lang="ru-RU" sz="3200" dirty="0" smtClean="0">
                <a:solidFill>
                  <a:srgbClr val="008000"/>
                </a:solidFill>
              </a:rPr>
              <a:t>Я-концепции</a:t>
            </a:r>
            <a:endParaRPr lang="ru-RU" sz="3200" dirty="0">
              <a:solidFill>
                <a:srgbClr val="00800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58441" y="3031711"/>
            <a:ext cx="4910669" cy="2487177"/>
            <a:chOff x="2816985" y="1214350"/>
            <a:chExt cx="6810545" cy="3119027"/>
          </a:xfrm>
        </p:grpSpPr>
        <p:pic>
          <p:nvPicPr>
            <p:cNvPr id="14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7534330" y="1214350"/>
              <a:ext cx="2093200" cy="3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89055" y="2085879"/>
              <a:ext cx="2445275" cy="2122926"/>
            </a:xfrm>
            <a:prstGeom prst="rect">
              <a:avLst/>
            </a:prstGeom>
          </p:spPr>
        </p:pic>
        <p:pic>
          <p:nvPicPr>
            <p:cNvPr id="16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2816985" y="1221275"/>
              <a:ext cx="2272070" cy="311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Прямоугольник 18"/>
          <p:cNvSpPr/>
          <p:nvPr/>
        </p:nvSpPr>
        <p:spPr>
          <a:xfrm>
            <a:off x="1413495" y="3873349"/>
            <a:ext cx="37477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Отрицательная </a:t>
            </a:r>
          </a:p>
        </p:txBody>
      </p:sp>
      <p:pic>
        <p:nvPicPr>
          <p:cNvPr id="7170" name="Picture 2" descr="Картинки по запросу грустный смайлик на аву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2398" y="4281203"/>
            <a:ext cx="976597" cy="9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967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F36BDC-F6E9-442D-BE1E-AA6A911656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BAF36BDC-F6E9-442D-BE1E-AA6A911656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9EF64B-3112-4DD7-A750-1163A0FFE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graphicEl>
                                              <a:dgm id="{8B9EF64B-3112-4DD7-A750-1163A0FFEF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57EC6E-8B5B-4D5F-BCC9-F419FDFB8C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dgm id="{0157EC6E-8B5B-4D5F-BCC9-F419FDFB8C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1EC14B-DD1E-4731-AC89-823706B91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">
                                            <p:graphicEl>
                                              <a:dgm id="{1B1EC14B-DD1E-4731-AC89-823706B91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334B88-5818-4B2D-9B94-F80C28DCD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>
                                            <p:graphicEl>
                                              <a:dgm id="{39334B88-5818-4B2D-9B94-F80C28DCDE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C18707C-5584-461D-9A25-72EA12C6A7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">
                                            <p:graphicEl>
                                              <a:dgm id="{2C18707C-5584-461D-9A25-72EA12C6A7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326012944"/>
              </p:ext>
            </p:extLst>
          </p:nvPr>
        </p:nvGraphicFramePr>
        <p:xfrm>
          <a:off x="6215403" y="2124749"/>
          <a:ext cx="5382385" cy="3203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5"/>
          <p:cNvSpPr txBox="1">
            <a:spLocks/>
          </p:cNvSpPr>
          <p:nvPr/>
        </p:nvSpPr>
        <p:spPr>
          <a:xfrm>
            <a:off x="571903" y="8747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Классификация </a:t>
            </a:r>
          </a:p>
          <a:p>
            <a:r>
              <a:rPr lang="ru-RU" sz="3200" dirty="0" smtClean="0">
                <a:solidFill>
                  <a:srgbClr val="008000"/>
                </a:solidFill>
              </a:rPr>
              <a:t>видов </a:t>
            </a:r>
          </a:p>
          <a:p>
            <a:r>
              <a:rPr lang="ru-RU" sz="3200" dirty="0" smtClean="0">
                <a:solidFill>
                  <a:srgbClr val="008000"/>
                </a:solidFill>
              </a:rPr>
              <a:t>Я-концепции</a:t>
            </a:r>
            <a:endParaRPr lang="ru-RU" sz="3200" dirty="0">
              <a:solidFill>
                <a:srgbClr val="00800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58441" y="3031711"/>
            <a:ext cx="4910669" cy="2487177"/>
            <a:chOff x="2816985" y="1214350"/>
            <a:chExt cx="6810545" cy="3119027"/>
          </a:xfrm>
        </p:grpSpPr>
        <p:pic>
          <p:nvPicPr>
            <p:cNvPr id="14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7534330" y="1214350"/>
              <a:ext cx="2093200" cy="3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89055" y="2085879"/>
              <a:ext cx="2445275" cy="2122926"/>
            </a:xfrm>
            <a:prstGeom prst="rect">
              <a:avLst/>
            </a:prstGeom>
          </p:spPr>
        </p:pic>
        <p:pic>
          <p:nvPicPr>
            <p:cNvPr id="16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2816985" y="1221275"/>
              <a:ext cx="2272070" cy="311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Прямоугольник 18"/>
          <p:cNvSpPr/>
          <p:nvPr/>
        </p:nvSpPr>
        <p:spPr>
          <a:xfrm>
            <a:off x="1413495" y="3873349"/>
            <a:ext cx="37477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Амбивалентная  </a:t>
            </a:r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0203" y="4296914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509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132513762"/>
              </p:ext>
            </p:extLst>
          </p:nvPr>
        </p:nvGraphicFramePr>
        <p:xfrm>
          <a:off x="5783456" y="736600"/>
          <a:ext cx="5849743" cy="5028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5"/>
          <p:cNvSpPr txBox="1">
            <a:spLocks/>
          </p:cNvSpPr>
          <p:nvPr/>
        </p:nvSpPr>
        <p:spPr>
          <a:xfrm>
            <a:off x="571903" y="8747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Классификация </a:t>
            </a:r>
          </a:p>
          <a:p>
            <a:r>
              <a:rPr lang="ru-RU" sz="3200" dirty="0" smtClean="0">
                <a:solidFill>
                  <a:srgbClr val="008000"/>
                </a:solidFill>
              </a:rPr>
              <a:t>видов </a:t>
            </a:r>
          </a:p>
          <a:p>
            <a:r>
              <a:rPr lang="ru-RU" sz="3200" dirty="0" smtClean="0">
                <a:solidFill>
                  <a:srgbClr val="008000"/>
                </a:solidFill>
              </a:rPr>
              <a:t>Я-концепции</a:t>
            </a:r>
            <a:endParaRPr lang="ru-RU" sz="3200" dirty="0">
              <a:solidFill>
                <a:srgbClr val="00800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58441" y="3031711"/>
            <a:ext cx="4910669" cy="2487177"/>
            <a:chOff x="2816985" y="1214350"/>
            <a:chExt cx="6810545" cy="3119027"/>
          </a:xfrm>
        </p:grpSpPr>
        <p:pic>
          <p:nvPicPr>
            <p:cNvPr id="14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7534330" y="1214350"/>
              <a:ext cx="2093200" cy="3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89055" y="2085879"/>
              <a:ext cx="2445275" cy="2122926"/>
            </a:xfrm>
            <a:prstGeom prst="rect">
              <a:avLst/>
            </a:prstGeom>
          </p:spPr>
        </p:pic>
        <p:pic>
          <p:nvPicPr>
            <p:cNvPr id="16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2816985" y="1221275"/>
              <a:ext cx="2272070" cy="311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0872" y="4423582"/>
            <a:ext cx="890755" cy="89075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25050" y="4012717"/>
            <a:ext cx="37477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Положительная </a:t>
            </a:r>
          </a:p>
        </p:txBody>
      </p:sp>
    </p:spTree>
    <p:extLst>
      <p:ext uri="{BB962C8B-B14F-4D97-AF65-F5344CB8AC3E}">
        <p14:creationId xmlns:p14="http://schemas.microsoft.com/office/powerpoint/2010/main" xmlns="" val="420965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4C498C3-32BB-4D4B-AAC9-C55E6EBD0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F4C498C3-32BB-4D4B-AAC9-C55E6EBD0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D6A455-434E-494C-B5FF-4E43C28B7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>
                                            <p:graphicEl>
                                              <a:dgm id="{91D6A455-434E-494C-B5FF-4E43C28B76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ACE6CA-7EEC-4F7F-AA0D-41CEC0F8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dgm id="{35ACE6CA-7EEC-4F7F-AA0D-41CEC0F869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CA2D7D-D9D7-4A71-B0C6-0521CEDB0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">
                                            <p:graphicEl>
                                              <a:dgm id="{2DCA2D7D-D9D7-4A71-B0C6-0521CEDB0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5"/>
          <p:cNvSpPr/>
          <p:nvPr/>
        </p:nvSpPr>
        <p:spPr>
          <a:xfrm rot="21189611" flipH="1">
            <a:off x="341864" y="3365240"/>
            <a:ext cx="3526046" cy="1202901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98409 w 3868270"/>
              <a:gd name="connsiteY3" fmla="*/ 398965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98409" y="398965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   </a:t>
            </a:r>
            <a:r>
              <a:rPr lang="ru-RU" sz="3200" dirty="0" smtClean="0">
                <a:solidFill>
                  <a:schemeClr val="tx1"/>
                </a:solidFill>
              </a:rPr>
              <a:t>познавательный потенциал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9496900">
            <a:off x="8514216" y="1251339"/>
            <a:ext cx="2043476" cy="433401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774141"/>
              <a:gd name="connsiteY0" fmla="*/ 282045 h 663513"/>
              <a:gd name="connsiteX1" fmla="*/ 3370112 w 3774141"/>
              <a:gd name="connsiteY1" fmla="*/ 0 h 663513"/>
              <a:gd name="connsiteX2" fmla="*/ 3774141 w 3774141"/>
              <a:gd name="connsiteY2" fmla="*/ 663513 h 663513"/>
              <a:gd name="connsiteX3" fmla="*/ 13447 w 3774141"/>
              <a:gd name="connsiteY3" fmla="*/ 502149 h 663513"/>
              <a:gd name="connsiteX4" fmla="*/ 0 w 3774141"/>
              <a:gd name="connsiteY4" fmla="*/ 282045 h 663513"/>
              <a:gd name="connsiteX0" fmla="*/ 0 w 3774141"/>
              <a:gd name="connsiteY0" fmla="*/ 282045 h 663513"/>
              <a:gd name="connsiteX1" fmla="*/ 3370112 w 3774141"/>
              <a:gd name="connsiteY1" fmla="*/ 0 h 663513"/>
              <a:gd name="connsiteX2" fmla="*/ 3774141 w 3774141"/>
              <a:gd name="connsiteY2" fmla="*/ 663513 h 663513"/>
              <a:gd name="connsiteX3" fmla="*/ 260227 w 3774141"/>
              <a:gd name="connsiteY3" fmla="*/ 489401 h 663513"/>
              <a:gd name="connsiteX4" fmla="*/ 0 w 3774141"/>
              <a:gd name="connsiteY4" fmla="*/ 282045 h 663513"/>
              <a:gd name="connsiteX0" fmla="*/ 0 w 3576179"/>
              <a:gd name="connsiteY0" fmla="*/ 207769 h 663513"/>
              <a:gd name="connsiteX1" fmla="*/ 3172150 w 3576179"/>
              <a:gd name="connsiteY1" fmla="*/ 0 h 663513"/>
              <a:gd name="connsiteX2" fmla="*/ 3576179 w 3576179"/>
              <a:gd name="connsiteY2" fmla="*/ 663513 h 663513"/>
              <a:gd name="connsiteX3" fmla="*/ 62265 w 3576179"/>
              <a:gd name="connsiteY3" fmla="*/ 489401 h 663513"/>
              <a:gd name="connsiteX4" fmla="*/ 0 w 3576179"/>
              <a:gd name="connsiteY4" fmla="*/ 207769 h 663513"/>
              <a:gd name="connsiteX0" fmla="*/ 0 w 3423783"/>
              <a:gd name="connsiteY0" fmla="*/ 207769 h 587076"/>
              <a:gd name="connsiteX1" fmla="*/ 3172150 w 3423783"/>
              <a:gd name="connsiteY1" fmla="*/ 0 h 587076"/>
              <a:gd name="connsiteX2" fmla="*/ 3423783 w 3423783"/>
              <a:gd name="connsiteY2" fmla="*/ 587076 h 587076"/>
              <a:gd name="connsiteX3" fmla="*/ 62265 w 3423783"/>
              <a:gd name="connsiteY3" fmla="*/ 489401 h 587076"/>
              <a:gd name="connsiteX4" fmla="*/ 0 w 3423783"/>
              <a:gd name="connsiteY4" fmla="*/ 207769 h 587076"/>
              <a:gd name="connsiteX0" fmla="*/ 0 w 3423783"/>
              <a:gd name="connsiteY0" fmla="*/ 155812 h 535119"/>
              <a:gd name="connsiteX1" fmla="*/ 2938130 w 3423783"/>
              <a:gd name="connsiteY1" fmla="*/ 0 h 535119"/>
              <a:gd name="connsiteX2" fmla="*/ 3423783 w 3423783"/>
              <a:gd name="connsiteY2" fmla="*/ 535119 h 535119"/>
              <a:gd name="connsiteX3" fmla="*/ 62265 w 3423783"/>
              <a:gd name="connsiteY3" fmla="*/ 437444 h 535119"/>
              <a:gd name="connsiteX4" fmla="*/ 0 w 3423783"/>
              <a:gd name="connsiteY4" fmla="*/ 155812 h 535119"/>
              <a:gd name="connsiteX0" fmla="*/ 0 w 3423783"/>
              <a:gd name="connsiteY0" fmla="*/ 196999 h 576306"/>
              <a:gd name="connsiteX1" fmla="*/ 3052249 w 3423783"/>
              <a:gd name="connsiteY1" fmla="*/ 0 h 576306"/>
              <a:gd name="connsiteX2" fmla="*/ 3423783 w 3423783"/>
              <a:gd name="connsiteY2" fmla="*/ 576306 h 576306"/>
              <a:gd name="connsiteX3" fmla="*/ 62265 w 3423783"/>
              <a:gd name="connsiteY3" fmla="*/ 478631 h 576306"/>
              <a:gd name="connsiteX4" fmla="*/ 0 w 3423783"/>
              <a:gd name="connsiteY4" fmla="*/ 196999 h 576306"/>
              <a:gd name="connsiteX0" fmla="*/ 0 w 3539605"/>
              <a:gd name="connsiteY0" fmla="*/ 196999 h 571957"/>
              <a:gd name="connsiteX1" fmla="*/ 3052249 w 3539605"/>
              <a:gd name="connsiteY1" fmla="*/ 0 h 571957"/>
              <a:gd name="connsiteX2" fmla="*/ 3539605 w 3539605"/>
              <a:gd name="connsiteY2" fmla="*/ 571957 h 571957"/>
              <a:gd name="connsiteX3" fmla="*/ 62265 w 3539605"/>
              <a:gd name="connsiteY3" fmla="*/ 478631 h 571957"/>
              <a:gd name="connsiteX4" fmla="*/ 0 w 3539605"/>
              <a:gd name="connsiteY4" fmla="*/ 196999 h 571957"/>
              <a:gd name="connsiteX0" fmla="*/ 0 w 3539605"/>
              <a:gd name="connsiteY0" fmla="*/ 111796 h 486754"/>
              <a:gd name="connsiteX1" fmla="*/ 3035683 w 3539605"/>
              <a:gd name="connsiteY1" fmla="*/ 0 h 486754"/>
              <a:gd name="connsiteX2" fmla="*/ 3539605 w 3539605"/>
              <a:gd name="connsiteY2" fmla="*/ 486754 h 486754"/>
              <a:gd name="connsiteX3" fmla="*/ 62265 w 3539605"/>
              <a:gd name="connsiteY3" fmla="*/ 393428 h 486754"/>
              <a:gd name="connsiteX4" fmla="*/ 0 w 3539605"/>
              <a:gd name="connsiteY4" fmla="*/ 111796 h 486754"/>
              <a:gd name="connsiteX0" fmla="*/ 0 w 3539605"/>
              <a:gd name="connsiteY0" fmla="*/ 111796 h 486754"/>
              <a:gd name="connsiteX1" fmla="*/ 3035683 w 3539605"/>
              <a:gd name="connsiteY1" fmla="*/ 0 h 486754"/>
              <a:gd name="connsiteX2" fmla="*/ 3539605 w 3539605"/>
              <a:gd name="connsiteY2" fmla="*/ 486754 h 486754"/>
              <a:gd name="connsiteX3" fmla="*/ 62265 w 3539605"/>
              <a:gd name="connsiteY3" fmla="*/ 393428 h 486754"/>
              <a:gd name="connsiteX4" fmla="*/ 0 w 3539605"/>
              <a:gd name="connsiteY4" fmla="*/ 111796 h 486754"/>
              <a:gd name="connsiteX0" fmla="*/ 0 w 3680575"/>
              <a:gd name="connsiteY0" fmla="*/ 111796 h 477308"/>
              <a:gd name="connsiteX1" fmla="*/ 3035683 w 3680575"/>
              <a:gd name="connsiteY1" fmla="*/ 0 h 477308"/>
              <a:gd name="connsiteX2" fmla="*/ 3680575 w 3680575"/>
              <a:gd name="connsiteY2" fmla="*/ 477308 h 477308"/>
              <a:gd name="connsiteX3" fmla="*/ 62265 w 3680575"/>
              <a:gd name="connsiteY3" fmla="*/ 393428 h 477308"/>
              <a:gd name="connsiteX4" fmla="*/ 0 w 3680575"/>
              <a:gd name="connsiteY4" fmla="*/ 111796 h 47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75" h="477308">
                <a:moveTo>
                  <a:pt x="0" y="111796"/>
                </a:moveTo>
                <a:lnTo>
                  <a:pt x="3035683" y="0"/>
                </a:lnTo>
                <a:cubicBezTo>
                  <a:pt x="3272198" y="165095"/>
                  <a:pt x="3512601" y="315057"/>
                  <a:pt x="3680575" y="477308"/>
                </a:cubicBezTo>
                <a:lnTo>
                  <a:pt x="62265" y="393428"/>
                </a:lnTo>
                <a:lnTo>
                  <a:pt x="0" y="111796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5"/>
          <p:cNvSpPr/>
          <p:nvPr/>
        </p:nvSpPr>
        <p:spPr>
          <a:xfrm rot="1775998" flipH="1">
            <a:off x="1893885" y="1109701"/>
            <a:ext cx="2135995" cy="55205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12645 w 3868270"/>
              <a:gd name="connsiteY3" fmla="*/ 386277 h 636963"/>
              <a:gd name="connsiteX4" fmla="*/ 0 w 3868270"/>
              <a:gd name="connsiteY4" fmla="*/ 255495 h 636963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12645 w 3868270"/>
              <a:gd name="connsiteY3" fmla="*/ 386277 h 636963"/>
              <a:gd name="connsiteX4" fmla="*/ 0 w 3868270"/>
              <a:gd name="connsiteY4" fmla="*/ 255495 h 636963"/>
              <a:gd name="connsiteX0" fmla="*/ 0 w 4834718"/>
              <a:gd name="connsiteY0" fmla="*/ 61058 h 442526"/>
              <a:gd name="connsiteX1" fmla="*/ 4834719 w 4834718"/>
              <a:gd name="connsiteY1" fmla="*/ 0 h 442526"/>
              <a:gd name="connsiteX2" fmla="*/ 3774141 w 4834718"/>
              <a:gd name="connsiteY2" fmla="*/ 442526 h 442526"/>
              <a:gd name="connsiteX3" fmla="*/ 112645 w 4834718"/>
              <a:gd name="connsiteY3" fmla="*/ 191840 h 442526"/>
              <a:gd name="connsiteX4" fmla="*/ 0 w 4834718"/>
              <a:gd name="connsiteY4" fmla="*/ 61058 h 44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4718" h="442526">
                <a:moveTo>
                  <a:pt x="0" y="61058"/>
                </a:moveTo>
                <a:lnTo>
                  <a:pt x="4834719" y="0"/>
                </a:lnTo>
                <a:lnTo>
                  <a:pt x="3774141" y="442526"/>
                </a:lnTo>
                <a:lnTo>
                  <a:pt x="112645" y="191840"/>
                </a:lnTo>
                <a:lnTo>
                  <a:pt x="0" y="61058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5"/>
          <p:cNvSpPr/>
          <p:nvPr/>
        </p:nvSpPr>
        <p:spPr>
          <a:xfrm rot="1091141" flipH="1">
            <a:off x="400384" y="1991326"/>
            <a:ext cx="3183308" cy="988404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997915"/>
              <a:gd name="connsiteY0" fmla="*/ 362108 h 743576"/>
              <a:gd name="connsiteX1" fmla="*/ 3997915 w 3997915"/>
              <a:gd name="connsiteY1" fmla="*/ 0 h 743576"/>
              <a:gd name="connsiteX2" fmla="*/ 3774141 w 3997915"/>
              <a:gd name="connsiteY2" fmla="*/ 743576 h 743576"/>
              <a:gd name="connsiteX3" fmla="*/ 13447 w 3997915"/>
              <a:gd name="connsiteY3" fmla="*/ 582212 h 743576"/>
              <a:gd name="connsiteX4" fmla="*/ 0 w 3997915"/>
              <a:gd name="connsiteY4" fmla="*/ 362108 h 743576"/>
              <a:gd name="connsiteX0" fmla="*/ 0 w 3997915"/>
              <a:gd name="connsiteY0" fmla="*/ 362108 h 743576"/>
              <a:gd name="connsiteX1" fmla="*/ 3997915 w 3997915"/>
              <a:gd name="connsiteY1" fmla="*/ 0 h 743576"/>
              <a:gd name="connsiteX2" fmla="*/ 3774141 w 3997915"/>
              <a:gd name="connsiteY2" fmla="*/ 743576 h 743576"/>
              <a:gd name="connsiteX3" fmla="*/ 13447 w 3997915"/>
              <a:gd name="connsiteY3" fmla="*/ 582212 h 743576"/>
              <a:gd name="connsiteX4" fmla="*/ 0 w 3997915"/>
              <a:gd name="connsiteY4" fmla="*/ 362108 h 74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15" h="743576">
                <a:moveTo>
                  <a:pt x="0" y="362108"/>
                </a:moveTo>
                <a:lnTo>
                  <a:pt x="3997915" y="0"/>
                </a:lnTo>
                <a:cubicBezTo>
                  <a:pt x="3685978" y="735591"/>
                  <a:pt x="3848732" y="495717"/>
                  <a:pt x="3774141" y="743576"/>
                </a:cubicBezTo>
                <a:lnTo>
                  <a:pt x="13447" y="582212"/>
                </a:lnTo>
                <a:lnTo>
                  <a:pt x="0" y="362108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tx1"/>
                </a:solidFill>
              </a:rPr>
              <a:t>    нравственный потенциал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5"/>
          <p:cNvSpPr/>
          <p:nvPr/>
        </p:nvSpPr>
        <p:spPr>
          <a:xfrm rot="20655091">
            <a:off x="8299261" y="2039641"/>
            <a:ext cx="3250385" cy="1130536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физический потенциал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5"/>
          <p:cNvSpPr/>
          <p:nvPr/>
        </p:nvSpPr>
        <p:spPr>
          <a:xfrm rot="612176">
            <a:off x="8499009" y="3498195"/>
            <a:ext cx="2994881" cy="1271632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774141"/>
              <a:gd name="connsiteY0" fmla="*/ 618509 h 999977"/>
              <a:gd name="connsiteX1" fmla="*/ 3745160 w 3774141"/>
              <a:gd name="connsiteY1" fmla="*/ 0 h 999977"/>
              <a:gd name="connsiteX2" fmla="*/ 3774141 w 3774141"/>
              <a:gd name="connsiteY2" fmla="*/ 999977 h 999977"/>
              <a:gd name="connsiteX3" fmla="*/ 13447 w 3774141"/>
              <a:gd name="connsiteY3" fmla="*/ 838613 h 999977"/>
              <a:gd name="connsiteX4" fmla="*/ 0 w 3774141"/>
              <a:gd name="connsiteY4" fmla="*/ 618509 h 999977"/>
              <a:gd name="connsiteX0" fmla="*/ 137262 w 3760694"/>
              <a:gd name="connsiteY0" fmla="*/ 504840 h 999977"/>
              <a:gd name="connsiteX1" fmla="*/ 3731713 w 3760694"/>
              <a:gd name="connsiteY1" fmla="*/ 0 h 999977"/>
              <a:gd name="connsiteX2" fmla="*/ 3760694 w 3760694"/>
              <a:gd name="connsiteY2" fmla="*/ 999977 h 999977"/>
              <a:gd name="connsiteX3" fmla="*/ 0 w 3760694"/>
              <a:gd name="connsiteY3" fmla="*/ 838613 h 999977"/>
              <a:gd name="connsiteX4" fmla="*/ 137262 w 3760694"/>
              <a:gd name="connsiteY4" fmla="*/ 504840 h 999977"/>
              <a:gd name="connsiteX0" fmla="*/ 231055 w 3854487"/>
              <a:gd name="connsiteY0" fmla="*/ 504840 h 999977"/>
              <a:gd name="connsiteX1" fmla="*/ 3825506 w 3854487"/>
              <a:gd name="connsiteY1" fmla="*/ 0 h 999977"/>
              <a:gd name="connsiteX2" fmla="*/ 3854487 w 3854487"/>
              <a:gd name="connsiteY2" fmla="*/ 999977 h 999977"/>
              <a:gd name="connsiteX3" fmla="*/ 0 w 3854487"/>
              <a:gd name="connsiteY3" fmla="*/ 882003 h 999977"/>
              <a:gd name="connsiteX4" fmla="*/ 231055 w 3854487"/>
              <a:gd name="connsiteY4" fmla="*/ 504840 h 99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487" h="999977">
                <a:moveTo>
                  <a:pt x="231055" y="504840"/>
                </a:moveTo>
                <a:lnTo>
                  <a:pt x="3825506" y="0"/>
                </a:lnTo>
                <a:lnTo>
                  <a:pt x="3854487" y="999977"/>
                </a:lnTo>
                <a:lnTo>
                  <a:pt x="0" y="882003"/>
                </a:lnTo>
                <a:lnTo>
                  <a:pt x="231055" y="504840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</a:rPr>
              <a:t>э</a:t>
            </a:r>
            <a:r>
              <a:rPr lang="ru-RU" sz="3200" dirty="0" smtClean="0">
                <a:solidFill>
                  <a:schemeClr val="tx1"/>
                </a:solidFill>
              </a:rPr>
              <a:t>стетический потенциал</a:t>
            </a:r>
            <a:endParaRPr lang="ru-RU" sz="32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2" name="Прямоугольник 5"/>
          <p:cNvSpPr/>
          <p:nvPr/>
        </p:nvSpPr>
        <p:spPr>
          <a:xfrm rot="1307734">
            <a:off x="8172171" y="4966184"/>
            <a:ext cx="2609255" cy="626495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397489 w 3854823"/>
              <a:gd name="connsiteY0" fmla="*/ 84484 h 636963"/>
              <a:gd name="connsiteX1" fmla="*/ 3854823 w 3854823"/>
              <a:gd name="connsiteY1" fmla="*/ 0 h 636963"/>
              <a:gd name="connsiteX2" fmla="*/ 3760694 w 3854823"/>
              <a:gd name="connsiteY2" fmla="*/ 636963 h 636963"/>
              <a:gd name="connsiteX3" fmla="*/ 0 w 3854823"/>
              <a:gd name="connsiteY3" fmla="*/ 475599 h 636963"/>
              <a:gd name="connsiteX4" fmla="*/ 397489 w 3854823"/>
              <a:gd name="connsiteY4" fmla="*/ 84484 h 636963"/>
              <a:gd name="connsiteX0" fmla="*/ 397489 w 4383577"/>
              <a:gd name="connsiteY0" fmla="*/ 411152 h 963631"/>
              <a:gd name="connsiteX1" fmla="*/ 4383576 w 4383577"/>
              <a:gd name="connsiteY1" fmla="*/ 0 h 963631"/>
              <a:gd name="connsiteX2" fmla="*/ 3760694 w 4383577"/>
              <a:gd name="connsiteY2" fmla="*/ 963631 h 963631"/>
              <a:gd name="connsiteX3" fmla="*/ 0 w 4383577"/>
              <a:gd name="connsiteY3" fmla="*/ 802267 h 963631"/>
              <a:gd name="connsiteX4" fmla="*/ 397489 w 4383577"/>
              <a:gd name="connsiteY4" fmla="*/ 411152 h 963631"/>
              <a:gd name="connsiteX0" fmla="*/ 397489 w 4383576"/>
              <a:gd name="connsiteY0" fmla="*/ 411152 h 855997"/>
              <a:gd name="connsiteX1" fmla="*/ 4383576 w 4383576"/>
              <a:gd name="connsiteY1" fmla="*/ 0 h 855997"/>
              <a:gd name="connsiteX2" fmla="*/ 3588127 w 4383576"/>
              <a:gd name="connsiteY2" fmla="*/ 855997 h 855997"/>
              <a:gd name="connsiteX3" fmla="*/ 0 w 4383576"/>
              <a:gd name="connsiteY3" fmla="*/ 802267 h 855997"/>
              <a:gd name="connsiteX4" fmla="*/ 397489 w 4383576"/>
              <a:gd name="connsiteY4" fmla="*/ 411152 h 85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3576" h="855997">
                <a:moveTo>
                  <a:pt x="397489" y="411152"/>
                </a:moveTo>
                <a:lnTo>
                  <a:pt x="4383576" y="0"/>
                </a:lnTo>
                <a:lnTo>
                  <a:pt x="3588127" y="855997"/>
                </a:lnTo>
                <a:lnTo>
                  <a:pt x="0" y="802267"/>
                </a:lnTo>
                <a:lnTo>
                  <a:pt x="397489" y="411152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3" name="Прямоугольник 5"/>
          <p:cNvSpPr/>
          <p:nvPr/>
        </p:nvSpPr>
        <p:spPr>
          <a:xfrm rot="20337207" flipH="1">
            <a:off x="491177" y="4445252"/>
            <a:ext cx="3567035" cy="1264215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60016 w 3868270"/>
              <a:gd name="connsiteY3" fmla="*/ 394481 h 636963"/>
              <a:gd name="connsiteX4" fmla="*/ 0 w 3868270"/>
              <a:gd name="connsiteY4" fmla="*/ 255495 h 636963"/>
              <a:gd name="connsiteX0" fmla="*/ 0 w 3868270"/>
              <a:gd name="connsiteY0" fmla="*/ 255495 h 598078"/>
              <a:gd name="connsiteX1" fmla="*/ 3868270 w 3868270"/>
              <a:gd name="connsiteY1" fmla="*/ 0 h 598078"/>
              <a:gd name="connsiteX2" fmla="*/ 3498749 w 3868270"/>
              <a:gd name="connsiteY2" fmla="*/ 598078 h 598078"/>
              <a:gd name="connsiteX3" fmla="*/ 60016 w 3868270"/>
              <a:gd name="connsiteY3" fmla="*/ 394481 h 598078"/>
              <a:gd name="connsiteX4" fmla="*/ 0 w 3868270"/>
              <a:gd name="connsiteY4" fmla="*/ 255495 h 598078"/>
              <a:gd name="connsiteX0" fmla="*/ 0 w 4056803"/>
              <a:gd name="connsiteY0" fmla="*/ 240607 h 583190"/>
              <a:gd name="connsiteX1" fmla="*/ 4056804 w 4056803"/>
              <a:gd name="connsiteY1" fmla="*/ 0 h 583190"/>
              <a:gd name="connsiteX2" fmla="*/ 3498749 w 4056803"/>
              <a:gd name="connsiteY2" fmla="*/ 583190 h 583190"/>
              <a:gd name="connsiteX3" fmla="*/ 60016 w 4056803"/>
              <a:gd name="connsiteY3" fmla="*/ 379593 h 583190"/>
              <a:gd name="connsiteX4" fmla="*/ 0 w 4056803"/>
              <a:gd name="connsiteY4" fmla="*/ 240607 h 58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6803" h="583190">
                <a:moveTo>
                  <a:pt x="0" y="240607"/>
                </a:moveTo>
                <a:lnTo>
                  <a:pt x="4056804" y="0"/>
                </a:lnTo>
                <a:lnTo>
                  <a:pt x="3498749" y="583190"/>
                </a:lnTo>
                <a:lnTo>
                  <a:pt x="60016" y="379593"/>
                </a:lnTo>
                <a:lnTo>
                  <a:pt x="0" y="240607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tx1"/>
                </a:solidFill>
              </a:rPr>
              <a:t>   коммуникативный потенциал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5"/>
          <p:cNvSpPr/>
          <p:nvPr/>
        </p:nvSpPr>
        <p:spPr>
          <a:xfrm rot="18874198">
            <a:off x="7271191" y="779863"/>
            <a:ext cx="1631355" cy="676313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5"/>
          <p:cNvSpPr/>
          <p:nvPr/>
        </p:nvSpPr>
        <p:spPr>
          <a:xfrm rot="2725802" flipV="1">
            <a:off x="6875719" y="5438803"/>
            <a:ext cx="1631355" cy="676313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5"/>
          <p:cNvSpPr/>
          <p:nvPr/>
        </p:nvSpPr>
        <p:spPr>
          <a:xfrm rot="8260764">
            <a:off x="3371270" y="5327067"/>
            <a:ext cx="1631355" cy="676313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5"/>
          <p:cNvSpPr/>
          <p:nvPr/>
        </p:nvSpPr>
        <p:spPr>
          <a:xfrm rot="13653677">
            <a:off x="3582196" y="743568"/>
            <a:ext cx="1285702" cy="486924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5"/>
          <p:cNvSpPr/>
          <p:nvPr/>
        </p:nvSpPr>
        <p:spPr>
          <a:xfrm rot="15421403">
            <a:off x="4964412" y="716431"/>
            <a:ext cx="801064" cy="45566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5"/>
          <p:cNvSpPr/>
          <p:nvPr/>
        </p:nvSpPr>
        <p:spPr>
          <a:xfrm rot="17156511">
            <a:off x="6203319" y="682310"/>
            <a:ext cx="801064" cy="45566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5"/>
          <p:cNvSpPr/>
          <p:nvPr/>
        </p:nvSpPr>
        <p:spPr>
          <a:xfrm rot="6178597" flipV="1">
            <a:off x="5316575" y="5549128"/>
            <a:ext cx="801064" cy="45566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5"/>
          <p:cNvSpPr/>
          <p:nvPr/>
        </p:nvSpPr>
        <p:spPr>
          <a:xfrm rot="4443489" flipV="1">
            <a:off x="6345036" y="5580947"/>
            <a:ext cx="801064" cy="45566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3" name="Picture 2" descr="Картинки по запросу ученик прозрачный 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1880" y="1624493"/>
            <a:ext cx="5647163" cy="3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5"/>
          <p:cNvSpPr/>
          <p:nvPr/>
        </p:nvSpPr>
        <p:spPr>
          <a:xfrm rot="17156511">
            <a:off x="5227898" y="2717033"/>
            <a:ext cx="1800240" cy="1843273"/>
          </a:xfrm>
          <a:prstGeom prst="ellipse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5" name="Заголовок 5"/>
          <p:cNvSpPr txBox="1">
            <a:spLocks/>
          </p:cNvSpPr>
          <p:nvPr/>
        </p:nvSpPr>
        <p:spPr>
          <a:xfrm>
            <a:off x="510988" y="540913"/>
            <a:ext cx="11174505" cy="20734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36" name="Заголовок 5"/>
          <p:cNvSpPr txBox="1">
            <a:spLocks/>
          </p:cNvSpPr>
          <p:nvPr/>
        </p:nvSpPr>
        <p:spPr>
          <a:xfrm>
            <a:off x="5132664" y="2800794"/>
            <a:ext cx="2021603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8000" b="1" dirty="0" smtClean="0">
                <a:solidFill>
                  <a:srgbClr val="DB1203"/>
                </a:solidFill>
              </a:rPr>
              <a:t>позитивно </a:t>
            </a:r>
            <a:r>
              <a:rPr lang="ru-RU" sz="8000" b="1" dirty="0" err="1" smtClean="0">
                <a:solidFill>
                  <a:srgbClr val="DB1203"/>
                </a:solidFill>
              </a:rPr>
              <a:t>ориентиро</a:t>
            </a:r>
            <a:r>
              <a:rPr lang="ru-RU" sz="8000" b="1" dirty="0" smtClean="0">
                <a:solidFill>
                  <a:srgbClr val="DB1203"/>
                </a:solidFill>
              </a:rPr>
              <a:t>-ванная личность</a:t>
            </a:r>
            <a:endParaRPr lang="ru-RU" sz="8000" dirty="0">
              <a:solidFill>
                <a:srgbClr val="DB12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05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 txBox="1">
            <a:spLocks/>
          </p:cNvSpPr>
          <p:nvPr/>
        </p:nvSpPr>
        <p:spPr>
          <a:xfrm>
            <a:off x="556206" y="7604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Базовый потенциал </a:t>
            </a:r>
            <a:r>
              <a:rPr lang="ru-RU" sz="3200" dirty="0">
                <a:solidFill>
                  <a:srgbClr val="008000"/>
                </a:solidFill>
              </a:rPr>
              <a:t>позитивно ориентированной личности 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981701" y="2057401"/>
            <a:ext cx="5753100" cy="3060700"/>
            <a:chOff x="2816985" y="1214350"/>
            <a:chExt cx="6810545" cy="3119027"/>
          </a:xfrm>
        </p:grpSpPr>
        <p:pic>
          <p:nvPicPr>
            <p:cNvPr id="24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7534330" y="1214350"/>
              <a:ext cx="2093200" cy="3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055" y="2085879"/>
              <a:ext cx="2445275" cy="2122926"/>
            </a:xfrm>
            <a:prstGeom prst="rect">
              <a:avLst/>
            </a:prstGeom>
          </p:spPr>
        </p:pic>
        <p:pic>
          <p:nvPicPr>
            <p:cNvPr id="26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2816985" y="1221275"/>
              <a:ext cx="2272070" cy="311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297" y="3953022"/>
            <a:ext cx="890755" cy="89075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245679" y="3041234"/>
            <a:ext cx="37477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Нравственный</a:t>
            </a:r>
          </a:p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потенциал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2344" y="2978439"/>
            <a:ext cx="505365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нравственная воспитанность (мотивация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, самооценка, система ценностей, становление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мировоззрения);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правовая культура;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гражданско-патриотическая позиция.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77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 txBox="1">
            <a:spLocks/>
          </p:cNvSpPr>
          <p:nvPr/>
        </p:nvSpPr>
        <p:spPr>
          <a:xfrm>
            <a:off x="556206" y="7604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Базовый потенциал </a:t>
            </a:r>
            <a:r>
              <a:rPr lang="ru-RU" sz="3200" dirty="0">
                <a:solidFill>
                  <a:srgbClr val="008000"/>
                </a:solidFill>
              </a:rPr>
              <a:t>позитивно ориентированной личности 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778500" y="2057401"/>
            <a:ext cx="6070599" cy="3060700"/>
            <a:chOff x="2816985" y="1214350"/>
            <a:chExt cx="6810545" cy="3119027"/>
          </a:xfrm>
        </p:grpSpPr>
        <p:pic>
          <p:nvPicPr>
            <p:cNvPr id="24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7534330" y="1214350"/>
              <a:ext cx="2093200" cy="3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055" y="2085879"/>
              <a:ext cx="2445275" cy="2122926"/>
            </a:xfrm>
            <a:prstGeom prst="rect">
              <a:avLst/>
            </a:prstGeom>
          </p:spPr>
        </p:pic>
        <p:pic>
          <p:nvPicPr>
            <p:cNvPr id="26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2816985" y="1221275"/>
              <a:ext cx="2272070" cy="311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297" y="3953022"/>
            <a:ext cx="890755" cy="89075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176822" y="3048353"/>
            <a:ext cx="37477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Познавательный</a:t>
            </a:r>
          </a:p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потенциал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2344" y="3112206"/>
            <a:ext cx="5053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обучаемость;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/>
              <a:t>обученность</a:t>
            </a:r>
            <a:r>
              <a:rPr lang="ru-RU" sz="2400" dirty="0" smtClean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сфера </a:t>
            </a:r>
            <a:r>
              <a:rPr lang="ru-RU" sz="2400" dirty="0"/>
              <a:t>склонностей и </a:t>
            </a:r>
            <a:r>
              <a:rPr lang="ru-RU" sz="2400" dirty="0" smtClean="0"/>
              <a:t>интересов;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мотивация </a:t>
            </a:r>
            <a:r>
              <a:rPr lang="ru-RU" sz="2400" dirty="0"/>
              <a:t>к обучению.</a:t>
            </a:r>
          </a:p>
        </p:txBody>
      </p:sp>
    </p:spTree>
    <p:extLst>
      <p:ext uri="{BB962C8B-B14F-4D97-AF65-F5344CB8AC3E}">
        <p14:creationId xmlns:p14="http://schemas.microsoft.com/office/powerpoint/2010/main" xmlns="" val="17879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 txBox="1">
            <a:spLocks/>
          </p:cNvSpPr>
          <p:nvPr/>
        </p:nvSpPr>
        <p:spPr>
          <a:xfrm>
            <a:off x="556206" y="7604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Базовый потенциал </a:t>
            </a:r>
            <a:r>
              <a:rPr lang="ru-RU" sz="3200" dirty="0">
                <a:solidFill>
                  <a:srgbClr val="008000"/>
                </a:solidFill>
              </a:rPr>
              <a:t>позитивно ориентированной личности 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778500" y="2057401"/>
            <a:ext cx="6070599" cy="3060700"/>
            <a:chOff x="2816985" y="1214350"/>
            <a:chExt cx="6810545" cy="3119027"/>
          </a:xfrm>
        </p:grpSpPr>
        <p:pic>
          <p:nvPicPr>
            <p:cNvPr id="24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7534330" y="1214350"/>
              <a:ext cx="2093200" cy="3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055" y="2085879"/>
              <a:ext cx="2445275" cy="2122926"/>
            </a:xfrm>
            <a:prstGeom prst="rect">
              <a:avLst/>
            </a:prstGeom>
          </p:spPr>
        </p:pic>
        <p:pic>
          <p:nvPicPr>
            <p:cNvPr id="26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2816985" y="1221275"/>
              <a:ext cx="2272070" cy="311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297" y="3953022"/>
            <a:ext cx="890755" cy="89075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176822" y="3048353"/>
            <a:ext cx="3747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Коммуникативный</a:t>
            </a:r>
          </a:p>
          <a:p>
            <a:pPr algn="ctr"/>
            <a:r>
              <a:rPr lang="ru-RU" sz="24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потенциал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2344" y="3112206"/>
            <a:ext cx="5053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навыки и умения межличностного </a:t>
            </a:r>
            <a:r>
              <a:rPr lang="ru-RU" sz="2400" dirty="0" smtClean="0"/>
              <a:t>взаимодействия.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85921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 txBox="1">
            <a:spLocks/>
          </p:cNvSpPr>
          <p:nvPr/>
        </p:nvSpPr>
        <p:spPr>
          <a:xfrm>
            <a:off x="556206" y="7604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Базовый потенциал </a:t>
            </a:r>
            <a:r>
              <a:rPr lang="ru-RU" sz="3200" dirty="0">
                <a:solidFill>
                  <a:srgbClr val="008000"/>
                </a:solidFill>
              </a:rPr>
              <a:t>позитивно ориентированной личности 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778500" y="2057401"/>
            <a:ext cx="6070599" cy="3060700"/>
            <a:chOff x="2816985" y="1214350"/>
            <a:chExt cx="6810545" cy="3119027"/>
          </a:xfrm>
        </p:grpSpPr>
        <p:pic>
          <p:nvPicPr>
            <p:cNvPr id="24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7534330" y="1214350"/>
              <a:ext cx="2093200" cy="3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055" y="2085879"/>
              <a:ext cx="2445275" cy="2122926"/>
            </a:xfrm>
            <a:prstGeom prst="rect">
              <a:avLst/>
            </a:prstGeom>
          </p:spPr>
        </p:pic>
        <p:pic>
          <p:nvPicPr>
            <p:cNvPr id="26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2816985" y="1221275"/>
              <a:ext cx="2272070" cy="311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297" y="3953022"/>
            <a:ext cx="890755" cy="89075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176822" y="3048353"/>
            <a:ext cx="37477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Физический</a:t>
            </a:r>
          </a:p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потенциал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2344" y="3112206"/>
            <a:ext cx="5053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сформированность</a:t>
            </a:r>
            <a:r>
              <a:rPr lang="ru-RU" sz="2400" dirty="0"/>
              <a:t> навыков и потребности к здоровому образу </a:t>
            </a:r>
            <a:r>
              <a:rPr lang="ru-RU" sz="2400" dirty="0" smtClean="0"/>
              <a:t>жизни;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формирование </a:t>
            </a:r>
            <a:r>
              <a:rPr lang="ru-RU" sz="2400" dirty="0"/>
              <a:t>идеологии здоровья как жизненной необходимости.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230598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 txBox="1">
            <a:spLocks/>
          </p:cNvSpPr>
          <p:nvPr/>
        </p:nvSpPr>
        <p:spPr>
          <a:xfrm>
            <a:off x="556206" y="7604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Базовый потенциал </a:t>
            </a:r>
            <a:r>
              <a:rPr lang="ru-RU" sz="3200" dirty="0">
                <a:solidFill>
                  <a:srgbClr val="008000"/>
                </a:solidFill>
              </a:rPr>
              <a:t>позитивно ориентированной личности 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5778500" y="2057401"/>
            <a:ext cx="6070599" cy="3060700"/>
            <a:chOff x="2816985" y="1214350"/>
            <a:chExt cx="6810545" cy="3119027"/>
          </a:xfrm>
        </p:grpSpPr>
        <p:pic>
          <p:nvPicPr>
            <p:cNvPr id="24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7534330" y="1214350"/>
              <a:ext cx="2093200" cy="311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9055" y="2085879"/>
              <a:ext cx="2445275" cy="2122926"/>
            </a:xfrm>
            <a:prstGeom prst="rect">
              <a:avLst/>
            </a:prstGeom>
          </p:spPr>
        </p:pic>
        <p:pic>
          <p:nvPicPr>
            <p:cNvPr id="26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2816985" y="1221275"/>
              <a:ext cx="2272070" cy="311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5297" y="3953022"/>
            <a:ext cx="890755" cy="89075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176822" y="3048353"/>
            <a:ext cx="37477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Эстетический</a:t>
            </a:r>
          </a:p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latin typeface="Bookman Old Style" panose="02050604050505020204" pitchFamily="18" charset="0"/>
              </a:rPr>
              <a:t>потенциал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2344" y="3112206"/>
            <a:ext cx="5053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развитие </a:t>
            </a:r>
            <a:r>
              <a:rPr lang="ru-RU" sz="2400" dirty="0"/>
              <a:t>потребности воспринимать все прекрасное, гармоничное в окружающем </a:t>
            </a:r>
            <a:r>
              <a:rPr lang="ru-RU" sz="2400" dirty="0" smtClean="0"/>
              <a:t>мире;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формирование стремления </a:t>
            </a:r>
            <a:r>
              <a:rPr lang="ru-RU" sz="2400" dirty="0"/>
              <a:t>к созидательной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83737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3600" y="2169076"/>
            <a:ext cx="6157466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i="1" dirty="0" smtClean="0">
                <a:ln w="0"/>
                <a:latin typeface="Bookman Old Style" panose="02050604050505020204" pitchFamily="18" charset="0"/>
              </a:rPr>
              <a:t>   </a:t>
            </a:r>
            <a:r>
              <a:rPr lang="ru-RU" sz="3200" i="1" dirty="0" smtClean="0">
                <a:ln w="0"/>
              </a:rPr>
              <a:t>Цель </a:t>
            </a:r>
            <a:r>
              <a:rPr lang="ru-RU" sz="3200" i="1" dirty="0">
                <a:ln w="0"/>
              </a:rPr>
              <a:t>подлинного воспитания – </a:t>
            </a:r>
            <a:endParaRPr lang="ru-RU" sz="3200" i="1" dirty="0" smtClean="0">
              <a:ln w="0"/>
            </a:endParaRPr>
          </a:p>
          <a:p>
            <a:r>
              <a:rPr lang="ru-RU" sz="3200" i="1" dirty="0" smtClean="0">
                <a:ln w="0"/>
              </a:rPr>
              <a:t>вывести </a:t>
            </a:r>
            <a:r>
              <a:rPr lang="ru-RU" sz="3200" i="1" dirty="0">
                <a:ln w="0"/>
              </a:rPr>
              <a:t>на поверхность вашего существа бесконечные источники внутренней </a:t>
            </a:r>
            <a:r>
              <a:rPr lang="ru-RU" sz="3200" i="1" dirty="0" smtClean="0">
                <a:ln w="0"/>
              </a:rPr>
              <a:t>мудрости.</a:t>
            </a:r>
          </a:p>
          <a:p>
            <a:r>
              <a:rPr lang="ru-RU" sz="3200" i="1" dirty="0" smtClean="0">
                <a:ln w="0"/>
              </a:rPr>
              <a:t>                                            Р</a:t>
            </a:r>
            <a:r>
              <a:rPr lang="ru-RU" sz="3200" i="1" dirty="0">
                <a:ln w="0"/>
              </a:rPr>
              <a:t>. Тагор</a:t>
            </a:r>
            <a:endParaRPr lang="ru-RU" sz="3200" b="0" i="1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27" r="-1" b="14336"/>
          <a:stretch/>
        </p:blipFill>
        <p:spPr bwMode="auto">
          <a:xfrm flipH="1">
            <a:off x="6821066" y="1657853"/>
            <a:ext cx="4885659" cy="360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5" r="19965"/>
          <a:stretch/>
        </p:blipFill>
        <p:spPr>
          <a:xfrm>
            <a:off x="6765757" y="1659107"/>
            <a:ext cx="4940968" cy="36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98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95" y="5812076"/>
            <a:ext cx="151602" cy="637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1295402" y="648139"/>
            <a:ext cx="9867900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8000"/>
                </a:solidFill>
              </a:rPr>
              <a:t>Факторы, влияющие на формирование </a:t>
            </a:r>
          </a:p>
          <a:p>
            <a:r>
              <a:rPr lang="ru-RU" dirty="0" smtClean="0">
                <a:solidFill>
                  <a:srgbClr val="008000"/>
                </a:solidFill>
              </a:rPr>
              <a:t>положительной Я-концепции</a:t>
            </a:r>
            <a:endParaRPr lang="ru-RU" dirty="0">
              <a:solidFill>
                <a:srgbClr val="00800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05118" y="2971800"/>
            <a:ext cx="3820186" cy="2229048"/>
            <a:chOff x="1082368" y="2896287"/>
            <a:chExt cx="4701089" cy="2694526"/>
          </a:xfrm>
        </p:grpSpPr>
        <p:pic>
          <p:nvPicPr>
            <p:cNvPr id="8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368" y="2896287"/>
              <a:ext cx="4701089" cy="2694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5"/>
            <p:cNvSpPr/>
            <p:nvPr/>
          </p:nvSpPr>
          <p:spPr>
            <a:xfrm rot="17156511">
              <a:off x="2926388" y="3829003"/>
              <a:ext cx="1440000" cy="1438108"/>
            </a:xfrm>
            <a:prstGeom prst="ellipse">
              <a:avLst/>
            </a:prstGeom>
            <a:gradFill flip="none" rotWithShape="1">
              <a:gsLst>
                <a:gs pos="0">
                  <a:srgbClr val="FFCC66">
                    <a:tint val="66000"/>
                    <a:satMod val="160000"/>
                  </a:srgbClr>
                </a:gs>
                <a:gs pos="50000">
                  <a:srgbClr val="FFCC66">
                    <a:tint val="44500"/>
                    <a:satMod val="160000"/>
                  </a:srgbClr>
                </a:gs>
                <a:gs pos="100000">
                  <a:srgbClr val="FFCC66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Заголовок 5"/>
            <p:cNvSpPr txBox="1">
              <a:spLocks/>
            </p:cNvSpPr>
            <p:nvPr/>
          </p:nvSpPr>
          <p:spPr>
            <a:xfrm>
              <a:off x="2635586" y="3778419"/>
              <a:ext cx="2021603" cy="1539276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8000" b="1" dirty="0" smtClean="0">
                  <a:solidFill>
                    <a:srgbClr val="DB1203"/>
                  </a:solidFill>
                </a:rPr>
                <a:t>Я</a:t>
              </a:r>
              <a:endParaRPr lang="ru-RU" sz="8000" dirty="0">
                <a:solidFill>
                  <a:srgbClr val="DB1203"/>
                </a:solidFill>
              </a:endParaRPr>
            </a:p>
          </p:txBody>
        </p:sp>
      </p:grp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4040038162"/>
              </p:ext>
            </p:extLst>
          </p:nvPr>
        </p:nvGraphicFramePr>
        <p:xfrm>
          <a:off x="4464190" y="2395432"/>
          <a:ext cx="7275092" cy="3991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50819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923F7F-804D-45E3-9F73-FEC84781C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96923F7F-804D-45E3-9F73-FEC84781CB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7AEAD7-B69A-4A4B-84A8-0BA23ABA1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graphicEl>
                                              <a:dgm id="{9C7AEAD7-B69A-4A4B-84A8-0BA23ABA17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34572" y="2163667"/>
            <a:ext cx="54796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Самооценка - оценка личностью самой себя, своих возможностей, качеств и места среди других людей. </a:t>
            </a:r>
          </a:p>
          <a:p>
            <a:r>
              <a:rPr lang="ru-RU" sz="2400" dirty="0" smtClean="0"/>
              <a:t>От </a:t>
            </a:r>
            <a:r>
              <a:rPr lang="ru-RU" sz="2400" dirty="0"/>
              <a:t>самооценки </a:t>
            </a:r>
            <a:r>
              <a:rPr lang="ru-RU" sz="2400" dirty="0" smtClean="0"/>
              <a:t>зависит взаимоотношение </a:t>
            </a:r>
            <a:r>
              <a:rPr lang="ru-RU" sz="2400" dirty="0"/>
              <a:t>человека с окружающими, его критичность, требовательность к себе, отношение к успехам и неудачам. </a:t>
            </a:r>
            <a:endParaRPr lang="ru-RU" sz="24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2336" y="1689315"/>
            <a:ext cx="5432292" cy="3704144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594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5"/>
          <p:cNvSpPr txBox="1">
            <a:spLocks/>
          </p:cNvSpPr>
          <p:nvPr/>
        </p:nvSpPr>
        <p:spPr>
          <a:xfrm>
            <a:off x="510988" y="540913"/>
            <a:ext cx="11174505" cy="20734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>
              <a:solidFill>
                <a:srgbClr val="008000"/>
              </a:solidFill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522257" y="632634"/>
            <a:ext cx="11174505" cy="4975412"/>
            <a:chOff x="1745571" y="2412704"/>
            <a:chExt cx="9375215" cy="3895725"/>
          </a:xfrm>
        </p:grpSpPr>
        <p:pic>
          <p:nvPicPr>
            <p:cNvPr id="37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8510953" y="2412704"/>
              <a:ext cx="2609833" cy="389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9028" y="3489160"/>
              <a:ext cx="3971925" cy="2657475"/>
            </a:xfrm>
            <a:prstGeom prst="rect">
              <a:avLst/>
            </a:prstGeom>
          </p:spPr>
        </p:pic>
        <p:pic>
          <p:nvPicPr>
            <p:cNvPr id="39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1745571" y="2412704"/>
              <a:ext cx="2832852" cy="3895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Прямоугольник 5"/>
          <p:cNvSpPr/>
          <p:nvPr/>
        </p:nvSpPr>
        <p:spPr>
          <a:xfrm rot="16200000">
            <a:off x="5713556" y="1568160"/>
            <a:ext cx="1308499" cy="2515841"/>
          </a:xfrm>
          <a:prstGeom prst="star12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1" name="Заголовок 5"/>
          <p:cNvSpPr txBox="1">
            <a:spLocks/>
          </p:cNvSpPr>
          <p:nvPr/>
        </p:nvSpPr>
        <p:spPr>
          <a:xfrm>
            <a:off x="5289864" y="1911986"/>
            <a:ext cx="2021603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rgbClr val="DB1203"/>
                </a:solidFill>
              </a:rPr>
              <a:t>Я-</a:t>
            </a:r>
            <a:endParaRPr lang="en-US" sz="2400" b="1" dirty="0" smtClean="0">
              <a:solidFill>
                <a:srgbClr val="DB1203"/>
              </a:solidFill>
            </a:endParaRPr>
          </a:p>
          <a:p>
            <a:r>
              <a:rPr lang="ru-RU" sz="2400" b="1" dirty="0" smtClean="0">
                <a:solidFill>
                  <a:srgbClr val="DB1203"/>
                </a:solidFill>
              </a:rPr>
              <a:t>концепция</a:t>
            </a:r>
            <a:endParaRPr lang="ru-RU" sz="2400" dirty="0">
              <a:solidFill>
                <a:srgbClr val="DB1203"/>
              </a:solidFill>
            </a:endParaRPr>
          </a:p>
        </p:txBody>
      </p:sp>
      <p:sp>
        <p:nvSpPr>
          <p:cNvPr id="45" name="Штриховая стрелка вправо 44"/>
          <p:cNvSpPr/>
          <p:nvPr/>
        </p:nvSpPr>
        <p:spPr>
          <a:xfrm rot="14733638" flipH="1">
            <a:off x="6532530" y="3660937"/>
            <a:ext cx="669963" cy="420627"/>
          </a:xfrm>
          <a:prstGeom prst="stripedRightArrow">
            <a:avLst/>
          </a:prstGeom>
          <a:solidFill>
            <a:srgbClr val="D7B98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2" descr="Картинки по запросу грустный смайлик на ав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4871" y="4412347"/>
            <a:ext cx="890853" cy="8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8755" y="4393407"/>
            <a:ext cx="890755" cy="890755"/>
          </a:xfrm>
          <a:prstGeom prst="rect">
            <a:avLst/>
          </a:prstGeom>
        </p:spPr>
      </p:pic>
      <p:sp>
        <p:nvSpPr>
          <p:cNvPr id="48" name="Штриховая стрелка вправо 47"/>
          <p:cNvSpPr/>
          <p:nvPr/>
        </p:nvSpPr>
        <p:spPr>
          <a:xfrm rot="17601856" flipH="1">
            <a:off x="5655065" y="3660936"/>
            <a:ext cx="669963" cy="420627"/>
          </a:xfrm>
          <a:prstGeom prst="stripedRightArrow">
            <a:avLst/>
          </a:prstGeom>
          <a:solidFill>
            <a:srgbClr val="D7B98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Картинки по запросу семья рисунок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2" t="11439" r="11299" b="11329"/>
          <a:stretch/>
        </p:blipFill>
        <p:spPr bwMode="auto">
          <a:xfrm>
            <a:off x="3436188" y="2342103"/>
            <a:ext cx="1741113" cy="117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34837" y="2313537"/>
            <a:ext cx="1775493" cy="1127031"/>
          </a:xfrm>
          <a:prstGeom prst="rect">
            <a:avLst/>
          </a:prstGeom>
        </p:spPr>
      </p:pic>
      <p:sp>
        <p:nvSpPr>
          <p:cNvPr id="49" name="Штриховая стрелка вправо 48"/>
          <p:cNvSpPr/>
          <p:nvPr/>
        </p:nvSpPr>
        <p:spPr>
          <a:xfrm flipH="1">
            <a:off x="7088472" y="3111242"/>
            <a:ext cx="669963" cy="420627"/>
          </a:xfrm>
          <a:prstGeom prst="stripedRightArrow">
            <a:avLst/>
          </a:prstGeom>
          <a:solidFill>
            <a:srgbClr val="D6082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Штриховая стрелка вправо 49"/>
          <p:cNvSpPr/>
          <p:nvPr/>
        </p:nvSpPr>
        <p:spPr>
          <a:xfrm>
            <a:off x="5087357" y="3161873"/>
            <a:ext cx="669963" cy="420627"/>
          </a:xfrm>
          <a:prstGeom prst="stripedRightArrow">
            <a:avLst/>
          </a:prstGeom>
          <a:solidFill>
            <a:srgbClr val="D6082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325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9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34573" y="2163667"/>
            <a:ext cx="5161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Содержание </a:t>
            </a:r>
            <a:r>
              <a:rPr lang="ru-RU" sz="2400" dirty="0" smtClean="0"/>
              <a:t>Я-концепции </a:t>
            </a:r>
            <a:r>
              <a:rPr lang="ru-RU" sz="2400" dirty="0"/>
              <a:t>является одним из наиболее важных результатов воспитания и обучения, то есть того, что составляет содержание и формы социализации ребенка. </a:t>
            </a:r>
            <a:endParaRPr lang="ru-RU" sz="2400" dirty="0" smtClean="0"/>
          </a:p>
        </p:txBody>
      </p:sp>
      <p:pic>
        <p:nvPicPr>
          <p:cNvPr id="2050" name="Picture 2" descr="Картинки по запросу student and teach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69" b="12006"/>
          <a:stretch/>
        </p:blipFill>
        <p:spPr bwMode="auto">
          <a:xfrm>
            <a:off x="6212097" y="1702866"/>
            <a:ext cx="5365461" cy="352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5" r="19965"/>
          <a:stretch/>
        </p:blipFill>
        <p:spPr>
          <a:xfrm>
            <a:off x="6758510" y="1657146"/>
            <a:ext cx="4940968" cy="36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633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95" y="5812076"/>
            <a:ext cx="151602" cy="637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24479" y="422202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8000"/>
                </a:solidFill>
              </a:rPr>
              <a:t>Как сформировать у ребёнка адекватную самооценку.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518557" y="1360557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rgbClr val="008000"/>
                </a:solidFill>
              </a:rPr>
              <a:t>(</a:t>
            </a:r>
            <a:r>
              <a:rPr lang="ru-RU" sz="2400" dirty="0" err="1" smtClean="0">
                <a:solidFill>
                  <a:srgbClr val="008000"/>
                </a:solidFill>
              </a:rPr>
              <a:t>Дж.Кэнфилд</a:t>
            </a:r>
            <a:r>
              <a:rPr lang="ru-RU" sz="2400" dirty="0" smtClean="0">
                <a:solidFill>
                  <a:srgbClr val="008000"/>
                </a:solidFill>
              </a:rPr>
              <a:t>, </a:t>
            </a:r>
            <a:r>
              <a:rPr lang="ru-RU" sz="2400" dirty="0" err="1" smtClean="0">
                <a:solidFill>
                  <a:srgbClr val="008000"/>
                </a:solidFill>
              </a:rPr>
              <a:t>Г.Уэлс</a:t>
            </a:r>
            <a:r>
              <a:rPr lang="ru-RU" sz="2400" dirty="0" smtClean="0">
                <a:solidFill>
                  <a:srgbClr val="008000"/>
                </a:solidFill>
              </a:rPr>
              <a:t> «</a:t>
            </a:r>
            <a:r>
              <a:rPr lang="ru-RU" sz="2400" dirty="0">
                <a:solidFill>
                  <a:srgbClr val="008000"/>
                </a:solidFill>
              </a:rPr>
              <a:t>100 путей развития позитивной Я-концепции в классе</a:t>
            </a:r>
            <a:r>
              <a:rPr lang="ru-RU" sz="2400" dirty="0" smtClean="0">
                <a:solidFill>
                  <a:srgbClr val="008000"/>
                </a:solidFill>
              </a:rPr>
              <a:t>»)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9680" y="2522410"/>
            <a:ext cx="6447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1. Я-концепцию ребенка возможно </a:t>
            </a:r>
            <a:r>
              <a:rPr lang="ru-RU" sz="2400" b="1" dirty="0" smtClean="0"/>
              <a:t>изменить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680" y="3136141"/>
            <a:ext cx="6324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Многие дети любят </a:t>
            </a:r>
            <a:r>
              <a:rPr lang="ru-RU" sz="2400" dirty="0"/>
              <a:t>тот или иной предмет постольку, поскольку учитель имеет влияние на этого </a:t>
            </a:r>
            <a:r>
              <a:rPr lang="ru-RU" sz="2400" dirty="0" smtClean="0"/>
              <a:t>ребёнка</a:t>
            </a:r>
            <a:r>
              <a:rPr lang="ru-RU" sz="2400" dirty="0"/>
              <a:t>, добр к нему, сопереживает ему в трудностях и радостях </a:t>
            </a:r>
            <a:r>
              <a:rPr lang="ru-RU" sz="2400" dirty="0" smtClean="0"/>
              <a:t>учёбы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то же время </a:t>
            </a:r>
            <a:r>
              <a:rPr lang="ru-RU" sz="2400" dirty="0" smtClean="0"/>
              <a:t>педагог, </a:t>
            </a:r>
            <a:r>
              <a:rPr lang="ru-RU" sz="2400" dirty="0"/>
              <a:t>с уст которого не сходит насмешка и сарказм, зачастую отвращает учеников от своего </a:t>
            </a:r>
            <a:r>
              <a:rPr lang="ru-RU" sz="2400" dirty="0" smtClean="0"/>
              <a:t>предмета.</a:t>
            </a:r>
            <a:endParaRPr lang="ru-RU" sz="2400" dirty="0"/>
          </a:p>
        </p:txBody>
      </p:sp>
      <p:pic>
        <p:nvPicPr>
          <p:cNvPr id="3074" name="Picture 2" descr="Картинки по запросу student and teac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4280" y="2892015"/>
            <a:ext cx="3551987" cy="31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486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95" y="5812076"/>
            <a:ext cx="151602" cy="637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24479" y="422202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8000"/>
                </a:solidFill>
              </a:rPr>
              <a:t>Как сформировать у ребёнка адекватную самооценку.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518557" y="1360557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rgbClr val="008000"/>
                </a:solidFill>
              </a:rPr>
              <a:t>(</a:t>
            </a:r>
            <a:r>
              <a:rPr lang="ru-RU" sz="2400" dirty="0" err="1" smtClean="0">
                <a:solidFill>
                  <a:srgbClr val="008000"/>
                </a:solidFill>
              </a:rPr>
              <a:t>Дж.Кэнфилд</a:t>
            </a:r>
            <a:r>
              <a:rPr lang="ru-RU" sz="2400" dirty="0" smtClean="0">
                <a:solidFill>
                  <a:srgbClr val="008000"/>
                </a:solidFill>
              </a:rPr>
              <a:t>, </a:t>
            </a:r>
            <a:r>
              <a:rPr lang="ru-RU" sz="2400" dirty="0" err="1" smtClean="0">
                <a:solidFill>
                  <a:srgbClr val="008000"/>
                </a:solidFill>
              </a:rPr>
              <a:t>Г.Уэлс</a:t>
            </a:r>
            <a:r>
              <a:rPr lang="ru-RU" sz="2400" dirty="0" smtClean="0">
                <a:solidFill>
                  <a:srgbClr val="008000"/>
                </a:solidFill>
              </a:rPr>
              <a:t> «</a:t>
            </a:r>
            <a:r>
              <a:rPr lang="ru-RU" sz="2400" dirty="0">
                <a:solidFill>
                  <a:srgbClr val="008000"/>
                </a:solidFill>
              </a:rPr>
              <a:t>100 путей развития позитивной Я-концепции в классе</a:t>
            </a:r>
            <a:r>
              <a:rPr lang="ru-RU" sz="2400" dirty="0" smtClean="0">
                <a:solidFill>
                  <a:srgbClr val="008000"/>
                </a:solidFill>
              </a:rPr>
              <a:t>»)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557" y="2522711"/>
            <a:ext cx="6173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2. Изменить </a:t>
            </a:r>
            <a:r>
              <a:rPr lang="ru-RU" sz="2400" b="1" dirty="0"/>
              <a:t>Я-концепцию </a:t>
            </a:r>
            <a:r>
              <a:rPr lang="ru-RU" sz="2400" b="1" dirty="0" smtClean="0"/>
              <a:t>нелегко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49680" y="3136141"/>
            <a:ext cx="5089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Изменения происходят </a:t>
            </a:r>
            <a:r>
              <a:rPr lang="ru-RU" sz="2400" dirty="0" smtClean="0"/>
              <a:t>в </a:t>
            </a:r>
            <a:r>
              <a:rPr lang="ru-RU" sz="2400" dirty="0"/>
              <a:t>течение длительного периода времени. </a:t>
            </a:r>
            <a:endParaRPr lang="ru-RU" sz="2400" dirty="0" smtClean="0"/>
          </a:p>
          <a:p>
            <a:r>
              <a:rPr lang="ru-RU" sz="2400" dirty="0" smtClean="0"/>
              <a:t>Это </a:t>
            </a:r>
            <a:r>
              <a:rPr lang="ru-RU" sz="2400" dirty="0"/>
              <a:t>не должно разочаровывать педагога. Изменения происходят незаметно, медленно накапливаясь в сознании и чувствах </a:t>
            </a:r>
            <a:r>
              <a:rPr lang="ru-RU" sz="2400" dirty="0" smtClean="0"/>
              <a:t>ребёнка </a:t>
            </a:r>
            <a:r>
              <a:rPr lang="ru-RU" sz="2400" dirty="0"/>
              <a:t>о самом себе.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601066" y="2984376"/>
            <a:ext cx="4999013" cy="2998901"/>
            <a:chOff x="3474290" y="2702859"/>
            <a:chExt cx="6459794" cy="3633634"/>
          </a:xfrm>
        </p:grpSpPr>
        <p:pic>
          <p:nvPicPr>
            <p:cNvPr id="9" name="Picture 2" descr="D:\Математика 2 класс\19-1\школьный класс [преобразованный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290" y="2702859"/>
              <a:ext cx="6459794" cy="3633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1825" y="2972655"/>
              <a:ext cx="1757991" cy="336383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601" y="4177627"/>
              <a:ext cx="1943043" cy="209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Похожее изображени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694" y="2824738"/>
              <a:ext cx="1159907" cy="1547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59252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95" y="5812076"/>
            <a:ext cx="151602" cy="637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24479" y="422202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8000"/>
                </a:solidFill>
              </a:rPr>
              <a:t>Как сформировать у ребёнка адекватную самооценку.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518557" y="1360557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rgbClr val="008000"/>
                </a:solidFill>
              </a:rPr>
              <a:t>(</a:t>
            </a:r>
            <a:r>
              <a:rPr lang="ru-RU" sz="2400" dirty="0" err="1" smtClean="0">
                <a:solidFill>
                  <a:srgbClr val="008000"/>
                </a:solidFill>
              </a:rPr>
              <a:t>Дж.Кэнфилд</a:t>
            </a:r>
            <a:r>
              <a:rPr lang="ru-RU" sz="2400" dirty="0" smtClean="0">
                <a:solidFill>
                  <a:srgbClr val="008000"/>
                </a:solidFill>
              </a:rPr>
              <a:t>, </a:t>
            </a:r>
            <a:r>
              <a:rPr lang="ru-RU" sz="2400" dirty="0" err="1" smtClean="0">
                <a:solidFill>
                  <a:srgbClr val="008000"/>
                </a:solidFill>
              </a:rPr>
              <a:t>Г.Уэлс</a:t>
            </a:r>
            <a:r>
              <a:rPr lang="ru-RU" sz="2400" dirty="0" smtClean="0">
                <a:solidFill>
                  <a:srgbClr val="008000"/>
                </a:solidFill>
              </a:rPr>
              <a:t> «</a:t>
            </a:r>
            <a:r>
              <a:rPr lang="ru-RU" sz="2400" dirty="0">
                <a:solidFill>
                  <a:srgbClr val="008000"/>
                </a:solidFill>
              </a:rPr>
              <a:t>100 путей развития позитивной Я-концепции в классе</a:t>
            </a:r>
            <a:r>
              <a:rPr lang="ru-RU" sz="2400" dirty="0" smtClean="0">
                <a:solidFill>
                  <a:srgbClr val="008000"/>
                </a:solidFill>
              </a:rPr>
              <a:t>»)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4334" y="2455684"/>
            <a:ext cx="7643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3</a:t>
            </a:r>
            <a:r>
              <a:rPr lang="ru-RU" sz="2400" b="1" dirty="0"/>
              <a:t>. Усилия, </a:t>
            </a:r>
            <a:r>
              <a:rPr lang="ru-RU" sz="2400" b="1" dirty="0" smtClean="0"/>
              <a:t>направленные </a:t>
            </a:r>
            <a:r>
              <a:rPr lang="ru-RU" sz="2400" b="1" dirty="0"/>
              <a:t>на ведущие ценности, </a:t>
            </a:r>
            <a:endParaRPr lang="ru-RU" sz="2400" b="1" dirty="0" smtClean="0"/>
          </a:p>
          <a:p>
            <a:r>
              <a:rPr lang="ru-RU" sz="2400" b="1" dirty="0" smtClean="0"/>
              <a:t>оказывают </a:t>
            </a:r>
            <a:r>
              <a:rPr lang="ru-RU" sz="2400" b="1" dirty="0"/>
              <a:t>наиболее сильное </a:t>
            </a:r>
            <a:r>
              <a:rPr lang="ru-RU" sz="2400" b="1" dirty="0" smtClean="0"/>
              <a:t>влияние 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00212" y="3238491"/>
            <a:ext cx="50898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Если педагог хочет помочь </a:t>
            </a:r>
            <a:r>
              <a:rPr lang="ru-RU" sz="2400" dirty="0" smtClean="0"/>
              <a:t>ребёнку </a:t>
            </a:r>
            <a:r>
              <a:rPr lang="ru-RU" sz="2400" dirty="0"/>
              <a:t>достичь успеха в </a:t>
            </a:r>
            <a:r>
              <a:rPr lang="ru-RU" sz="2400" dirty="0" smtClean="0"/>
              <a:t>учёбе</a:t>
            </a:r>
            <a:r>
              <a:rPr lang="ru-RU" sz="2400" dirty="0"/>
              <a:t>, он должен обратить внимание на то, что значимо для </a:t>
            </a:r>
            <a:r>
              <a:rPr lang="ru-RU" sz="2400" dirty="0" smtClean="0"/>
              <a:t>ребёнка </a:t>
            </a:r>
            <a:r>
              <a:rPr lang="ru-RU" sz="2400" dirty="0"/>
              <a:t>кроме </a:t>
            </a:r>
            <a:r>
              <a:rPr lang="ru-RU" sz="2400" dirty="0" smtClean="0"/>
              <a:t>учёбы</a:t>
            </a:r>
            <a:r>
              <a:rPr lang="ru-RU" sz="2400" dirty="0"/>
              <a:t>, и помочь ему почувствовать себя компетентным, принятым, привлекательным благодаря тем позитивным качествам, которые у </a:t>
            </a:r>
            <a:r>
              <a:rPr lang="ru-RU" sz="2400" dirty="0" smtClean="0"/>
              <a:t>ребёнка </a:t>
            </a:r>
            <a:r>
              <a:rPr lang="ru-RU" sz="2400" dirty="0"/>
              <a:t>уже </a:t>
            </a:r>
            <a:r>
              <a:rPr lang="ru-RU" sz="2400" dirty="0" smtClean="0"/>
              <a:t>имеются.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28" t="16433" r="13647"/>
          <a:stretch/>
        </p:blipFill>
        <p:spPr bwMode="auto">
          <a:xfrm>
            <a:off x="6671134" y="3135629"/>
            <a:ext cx="4605846" cy="294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126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95" y="5812076"/>
            <a:ext cx="151602" cy="637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24479" y="422202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8000"/>
                </a:solidFill>
              </a:rPr>
              <a:t>Как сформировать у ребёнка адекватную самооценку.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518557" y="1360557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rgbClr val="008000"/>
                </a:solidFill>
              </a:rPr>
              <a:t>(</a:t>
            </a:r>
            <a:r>
              <a:rPr lang="ru-RU" sz="2400" dirty="0" err="1" smtClean="0">
                <a:solidFill>
                  <a:srgbClr val="008000"/>
                </a:solidFill>
              </a:rPr>
              <a:t>Дж.Кэнфилд</a:t>
            </a:r>
            <a:r>
              <a:rPr lang="ru-RU" sz="2400" dirty="0" smtClean="0">
                <a:solidFill>
                  <a:srgbClr val="008000"/>
                </a:solidFill>
              </a:rPr>
              <a:t>, </a:t>
            </a:r>
            <a:r>
              <a:rPr lang="ru-RU" sz="2400" dirty="0" err="1" smtClean="0">
                <a:solidFill>
                  <a:srgbClr val="008000"/>
                </a:solidFill>
              </a:rPr>
              <a:t>Г.Уэлс</a:t>
            </a:r>
            <a:r>
              <a:rPr lang="ru-RU" sz="2400" dirty="0" smtClean="0">
                <a:solidFill>
                  <a:srgbClr val="008000"/>
                </a:solidFill>
              </a:rPr>
              <a:t> «</a:t>
            </a:r>
            <a:r>
              <a:rPr lang="ru-RU" sz="2400" dirty="0">
                <a:solidFill>
                  <a:srgbClr val="008000"/>
                </a:solidFill>
              </a:rPr>
              <a:t>100 путей развития позитивной Я-концепции в классе</a:t>
            </a:r>
            <a:r>
              <a:rPr lang="ru-RU" sz="2400" dirty="0" smtClean="0">
                <a:solidFill>
                  <a:srgbClr val="008000"/>
                </a:solidFill>
              </a:rPr>
              <a:t>»)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557" y="2522711"/>
            <a:ext cx="7105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4</a:t>
            </a:r>
            <a:r>
              <a:rPr lang="ru-RU" sz="2400" b="1" dirty="0" smtClean="0"/>
              <a:t>. Полезен самый разнообразный опыт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73082" y="3107850"/>
            <a:ext cx="50898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Множество разнообразных успешных шагов необходимо сделать человеку, чтобы повысить свою </a:t>
            </a:r>
            <a:r>
              <a:rPr lang="ru-RU" sz="2400" dirty="0" smtClean="0"/>
              <a:t>самооценку.</a:t>
            </a:r>
          </a:p>
          <a:p>
            <a:r>
              <a:rPr lang="ru-RU" sz="2400" dirty="0" smtClean="0"/>
              <a:t>Важно </a:t>
            </a:r>
            <a:r>
              <a:rPr lang="ru-RU" sz="2400" dirty="0"/>
              <a:t>развивать у </a:t>
            </a:r>
            <a:r>
              <a:rPr lang="ru-RU" sz="2400" dirty="0" smtClean="0"/>
              <a:t>ребёнка </a:t>
            </a:r>
            <a:r>
              <a:rPr lang="ru-RU" sz="2400" dirty="0"/>
              <a:t>самые разнообразные таланты, хвалить его за малейшее продвижение.</a:t>
            </a:r>
          </a:p>
        </p:txBody>
      </p:sp>
      <p:pic>
        <p:nvPicPr>
          <p:cNvPr id="4098" name="Picture 2" descr="Картинки по запросу развитие талантов ребёнка рису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3439" y="2861383"/>
            <a:ext cx="3195418" cy="31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728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95" y="5812076"/>
            <a:ext cx="151602" cy="637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424479" y="422202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8000"/>
                </a:solidFill>
              </a:rPr>
              <a:t>Как сформировать у ребёнка адекватную самооценку.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518557" y="1360557"/>
            <a:ext cx="11343042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rgbClr val="008000"/>
                </a:solidFill>
              </a:rPr>
              <a:t>(</a:t>
            </a:r>
            <a:r>
              <a:rPr lang="ru-RU" sz="2400" dirty="0" err="1" smtClean="0">
                <a:solidFill>
                  <a:srgbClr val="008000"/>
                </a:solidFill>
              </a:rPr>
              <a:t>Дж.Кэнфилд</a:t>
            </a:r>
            <a:r>
              <a:rPr lang="ru-RU" sz="2400" dirty="0" smtClean="0">
                <a:solidFill>
                  <a:srgbClr val="008000"/>
                </a:solidFill>
              </a:rPr>
              <a:t>, </a:t>
            </a:r>
            <a:r>
              <a:rPr lang="ru-RU" sz="2400" dirty="0" err="1" smtClean="0">
                <a:solidFill>
                  <a:srgbClr val="008000"/>
                </a:solidFill>
              </a:rPr>
              <a:t>Г.Уэлс</a:t>
            </a:r>
            <a:r>
              <a:rPr lang="ru-RU" sz="2400" dirty="0" smtClean="0">
                <a:solidFill>
                  <a:srgbClr val="008000"/>
                </a:solidFill>
              </a:rPr>
              <a:t> «</a:t>
            </a:r>
            <a:r>
              <a:rPr lang="ru-RU" sz="2400" dirty="0">
                <a:solidFill>
                  <a:srgbClr val="008000"/>
                </a:solidFill>
              </a:rPr>
              <a:t>100 путей развития позитивной Я-концепции в классе</a:t>
            </a:r>
            <a:r>
              <a:rPr lang="ru-RU" sz="2400" dirty="0" smtClean="0">
                <a:solidFill>
                  <a:srgbClr val="008000"/>
                </a:solidFill>
              </a:rPr>
              <a:t>»)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557" y="2522711"/>
            <a:ext cx="8114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5. Связывайте воедино успехи и усилия ребёнка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73082" y="3107850"/>
            <a:ext cx="5089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Хвалите за хорошо выполненную работу.</a:t>
            </a:r>
          </a:p>
          <a:p>
            <a:r>
              <a:rPr lang="ru-RU" sz="2400" dirty="0" smtClean="0"/>
              <a:t>Связывайте </a:t>
            </a:r>
            <a:r>
              <a:rPr lang="ru-RU" sz="2400" dirty="0"/>
              <a:t>талант </a:t>
            </a:r>
            <a:r>
              <a:rPr lang="ru-RU" sz="2400" dirty="0" smtClean="0"/>
              <a:t>ребёнка </a:t>
            </a:r>
            <a:r>
              <a:rPr lang="ru-RU" sz="2400" dirty="0"/>
              <a:t>с его способностью быстро обучаться.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3615" y="2522711"/>
            <a:ext cx="33528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927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student and teach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752"/>
          <a:stretch/>
        </p:blipFill>
        <p:spPr bwMode="auto">
          <a:xfrm>
            <a:off x="6296365" y="1813146"/>
            <a:ext cx="5370303" cy="31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5332" y="1767007"/>
            <a:ext cx="57710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Человек, имеющий адекватную самооценку, положительную </a:t>
            </a:r>
            <a:r>
              <a:rPr lang="ru-RU" sz="2400" dirty="0" smtClean="0"/>
              <a:t>Я-концепцию</a:t>
            </a:r>
            <a:r>
              <a:rPr lang="ru-RU" sz="2400" dirty="0"/>
              <a:t>, создаёт вокруг себя атмосферу честности, ответственности, </a:t>
            </a:r>
            <a:r>
              <a:rPr lang="ru-RU" sz="2400" dirty="0" smtClean="0"/>
              <a:t>сострадания. </a:t>
            </a:r>
          </a:p>
          <a:p>
            <a:r>
              <a:rPr lang="ru-RU" sz="2400" dirty="0" smtClean="0"/>
              <a:t>Он </a:t>
            </a:r>
            <a:r>
              <a:rPr lang="ru-RU" sz="2400" dirty="0"/>
              <a:t>способен в трудную минуту попросить помощи у других, </a:t>
            </a:r>
            <a:r>
              <a:rPr lang="ru-RU" sz="2400" dirty="0" smtClean="0"/>
              <a:t>способен </a:t>
            </a:r>
            <a:r>
              <a:rPr lang="ru-RU" sz="2400" dirty="0"/>
              <a:t>принять самостоятельное решение, совершает обдуманные поступки. </a:t>
            </a:r>
            <a:endParaRPr lang="ru-RU" sz="24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5" r="33605"/>
          <a:stretch/>
        </p:blipFill>
        <p:spPr>
          <a:xfrm>
            <a:off x="7687424" y="1813147"/>
            <a:ext cx="3979244" cy="31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653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8" name="Picture 4" descr="Картинки по запросу раскрытая детская книг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8222">
            <a:off x="2133536" y="644622"/>
            <a:ext cx="8382064" cy="564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06461" y="1415428"/>
            <a:ext cx="64443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Я-концепция  - относительно </a:t>
            </a:r>
            <a:r>
              <a:rPr lang="ru-RU" sz="2800" i="1" dirty="0"/>
              <a:t>устойчивая, в большей или меньшей степени осознанная, переживаемая как неповторимая система представлений индивида о самом себе, на основе которой он строит </a:t>
            </a:r>
            <a:r>
              <a:rPr lang="ru-RU" sz="2800" i="1" dirty="0" smtClean="0"/>
              <a:t>своё </a:t>
            </a:r>
            <a:r>
              <a:rPr lang="ru-RU" sz="2800" i="1" dirty="0"/>
              <a:t>взаимодействие с другими людьми и относится к себе. </a:t>
            </a:r>
            <a:endParaRPr lang="ru-RU" sz="2800" i="1" dirty="0" smtClean="0"/>
          </a:p>
          <a:p>
            <a:r>
              <a:rPr lang="ru-RU" sz="2400" dirty="0" smtClean="0"/>
              <a:t>                                   </a:t>
            </a:r>
            <a:r>
              <a:rPr lang="ru-RU" sz="2000" dirty="0" smtClean="0"/>
              <a:t>(</a:t>
            </a:r>
            <a:r>
              <a:rPr lang="ru-RU" sz="2000" dirty="0"/>
              <a:t>Психологический словарь)</a:t>
            </a:r>
          </a:p>
        </p:txBody>
      </p:sp>
    </p:spTree>
    <p:extLst>
      <p:ext uri="{BB962C8B-B14F-4D97-AF65-F5344CB8AC3E}">
        <p14:creationId xmlns:p14="http://schemas.microsoft.com/office/powerpoint/2010/main" xmlns="" val="44136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95" y="5812076"/>
            <a:ext cx="151602" cy="6379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1295402" y="648139"/>
            <a:ext cx="9867900" cy="17472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rgbClr val="008000"/>
                </a:solidFill>
              </a:rPr>
              <a:t>Условия </a:t>
            </a:r>
            <a:r>
              <a:rPr lang="ru-RU" dirty="0">
                <a:solidFill>
                  <a:srgbClr val="008000"/>
                </a:solidFill>
              </a:rPr>
              <a:t>формирования позитивной </a:t>
            </a:r>
            <a:endParaRPr lang="ru-RU" dirty="0" smtClean="0">
              <a:solidFill>
                <a:srgbClr val="008000"/>
              </a:solidFill>
            </a:endParaRPr>
          </a:p>
          <a:p>
            <a:r>
              <a:rPr lang="ru-RU" dirty="0" smtClean="0">
                <a:solidFill>
                  <a:srgbClr val="008000"/>
                </a:solidFill>
              </a:rPr>
              <a:t>Я–концепции ребёнка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8" name="Picture 2" descr="Картинки по запросу ученик прозрачный 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921" y="2743338"/>
            <a:ext cx="4701089" cy="26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5"/>
          <p:cNvSpPr/>
          <p:nvPr/>
        </p:nvSpPr>
        <p:spPr>
          <a:xfrm rot="17156511">
            <a:off x="2926388" y="3829003"/>
            <a:ext cx="1440000" cy="1438108"/>
          </a:xfrm>
          <a:prstGeom prst="ellipse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2635586" y="3778419"/>
            <a:ext cx="2021603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8000" b="1" dirty="0" smtClean="0">
                <a:solidFill>
                  <a:srgbClr val="DB1203"/>
                </a:solidFill>
              </a:rPr>
              <a:t>Я</a:t>
            </a:r>
            <a:endParaRPr lang="ru-RU" sz="8000" dirty="0">
              <a:solidFill>
                <a:srgbClr val="DB1203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312366427"/>
              </p:ext>
            </p:extLst>
          </p:nvPr>
        </p:nvGraphicFramePr>
        <p:xfrm>
          <a:off x="5631012" y="2546989"/>
          <a:ext cx="5920908" cy="3043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7762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CF07EFA4-8073-4078-B00A-20B366FD95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graphicEl>
                                              <a:dgm id="{2D313AB2-C0EE-4161-AE0F-1419C0DF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graphicEl>
                                              <a:dgm id="{CAB6DE98-8B82-4ED9-B5D1-9F83DE0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5B1A54C6-BF96-4381-AEE0-EC1310998A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graphicEl>
                                              <a:dgm id="{2D428641-E3D2-4D41-9904-B87A3011E2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dgm id="{04D8D820-5F3F-4778-9CF1-773284C47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24EE90C7-A0CE-4840-85CC-67A22FDB06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ученик прозрачный 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404" y="2118250"/>
            <a:ext cx="4701089" cy="26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5"/>
          <p:cNvSpPr/>
          <p:nvPr/>
        </p:nvSpPr>
        <p:spPr>
          <a:xfrm rot="17156511">
            <a:off x="2527028" y="3059365"/>
            <a:ext cx="1440000" cy="1438108"/>
          </a:xfrm>
          <a:prstGeom prst="ellipse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Заголовок 5"/>
          <p:cNvSpPr txBox="1">
            <a:spLocks/>
          </p:cNvSpPr>
          <p:nvPr/>
        </p:nvSpPr>
        <p:spPr>
          <a:xfrm>
            <a:off x="2236226" y="3008781"/>
            <a:ext cx="2021603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8000" b="1" dirty="0" smtClean="0">
                <a:solidFill>
                  <a:srgbClr val="DB1203"/>
                </a:solidFill>
              </a:rPr>
              <a:t>Я</a:t>
            </a:r>
            <a:endParaRPr lang="ru-RU" sz="8000" dirty="0">
              <a:solidFill>
                <a:srgbClr val="DB1203"/>
              </a:solidFill>
            </a:endParaRP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5085198" y="2695875"/>
            <a:ext cx="2021603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8000" b="1" dirty="0" smtClean="0">
                <a:solidFill>
                  <a:srgbClr val="DB1203"/>
                </a:solidFill>
              </a:rPr>
              <a:t>=</a:t>
            </a:r>
            <a:endParaRPr lang="ru-RU" sz="8000" dirty="0">
              <a:solidFill>
                <a:srgbClr val="DB1203"/>
              </a:solidFill>
            </a:endParaRPr>
          </a:p>
        </p:txBody>
      </p:sp>
      <p:pic>
        <p:nvPicPr>
          <p:cNvPr id="9218" name="Picture 2" descr="Картинки по запросу учитель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6801" y="1659956"/>
            <a:ext cx="3498898" cy="36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3254" y="2538040"/>
            <a:ext cx="1161831" cy="116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60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1416818" y="802800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Характеристики педагога, имеющего низкую самооценку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7159" y="3054648"/>
            <a:ext cx="51860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отрицательное реагирование на </a:t>
            </a:r>
            <a:r>
              <a:rPr lang="ru-RU" sz="2400" dirty="0" smtClean="0"/>
              <a:t>тех, кто</a:t>
            </a:r>
            <a:r>
              <a:rPr lang="ru-RU" sz="2400" dirty="0"/>
              <a:t>, по его мнению, его не </a:t>
            </a:r>
            <a:r>
              <a:rPr lang="ru-RU" sz="2400" dirty="0" smtClean="0"/>
              <a:t>любит;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установление </a:t>
            </a:r>
            <a:r>
              <a:rPr lang="ru-RU" sz="2400" dirty="0"/>
              <a:t>жёсткой </a:t>
            </a:r>
            <a:r>
              <a:rPr lang="ru-RU" sz="2400" dirty="0" smtClean="0"/>
              <a:t>дисциплины;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завышение </a:t>
            </a:r>
            <a:r>
              <a:rPr lang="ru-RU" sz="2400" dirty="0"/>
              <a:t>требований.</a:t>
            </a:r>
          </a:p>
        </p:txBody>
      </p:sp>
      <p:pic>
        <p:nvPicPr>
          <p:cNvPr id="8" name="Picture 2" descr="Картинки по запросу учитель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973" y="1983513"/>
            <a:ext cx="4203624" cy="36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человечки на лестниц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51" r="13275"/>
          <a:stretch/>
        </p:blipFill>
        <p:spPr bwMode="auto">
          <a:xfrm flipH="1">
            <a:off x="7193093" y="3290701"/>
            <a:ext cx="1755199" cy="1529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39456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1508464" y="760457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Характеристики педагога, имеющего высокую самооценку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8858" y="2852942"/>
            <a:ext cx="57329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способность </a:t>
            </a:r>
            <a:r>
              <a:rPr lang="ru-RU" sz="2400" dirty="0"/>
              <a:t>к эмпатии, </a:t>
            </a:r>
            <a:r>
              <a:rPr lang="ru-RU" sz="2400" dirty="0" smtClean="0"/>
              <a:t>внимание </a:t>
            </a:r>
            <a:r>
              <a:rPr lang="ru-RU" sz="2400" dirty="0"/>
              <a:t>к потребностям </a:t>
            </a:r>
            <a:r>
              <a:rPr lang="ru-RU" sz="2400" dirty="0" smtClean="0"/>
              <a:t>детей;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умение </a:t>
            </a:r>
            <a:r>
              <a:rPr lang="ru-RU" sz="2400" dirty="0"/>
              <a:t>придать личностную окраску преподаванию, общению с </a:t>
            </a:r>
            <a:r>
              <a:rPr lang="ru-RU" sz="2400" dirty="0" smtClean="0"/>
              <a:t>учащимися;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в</a:t>
            </a:r>
            <a:r>
              <a:rPr lang="ru-RU" sz="2400" dirty="0" smtClean="0"/>
              <a:t>ладением </a:t>
            </a:r>
            <a:r>
              <a:rPr lang="ru-RU" sz="2400" dirty="0"/>
              <a:t>стилем лёгкого, неформального </a:t>
            </a:r>
            <a:r>
              <a:rPr lang="ru-RU" sz="2400" dirty="0" smtClean="0"/>
              <a:t>общения;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э</a:t>
            </a:r>
            <a:r>
              <a:rPr lang="ru-RU" sz="2400" dirty="0" smtClean="0"/>
              <a:t>моциональная  уравновешенность;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умение </a:t>
            </a:r>
            <a:r>
              <a:rPr lang="ru-RU" sz="2400" dirty="0"/>
              <a:t>создать в классе атмосферу тепла, взаимного доверия.</a:t>
            </a:r>
          </a:p>
        </p:txBody>
      </p:sp>
      <p:pic>
        <p:nvPicPr>
          <p:cNvPr id="8" name="Picture 2" descr="Картинки по запросу учитель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2420" y="1941170"/>
            <a:ext cx="4203624" cy="36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человечки на лестниц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39" r="13274" b="23239"/>
          <a:stretch/>
        </p:blipFill>
        <p:spPr bwMode="auto">
          <a:xfrm flipH="1">
            <a:off x="7233432" y="3465513"/>
            <a:ext cx="1681967" cy="1593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Картинки по запросу человечки для презентации деньг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172" b="97041" l="2183" r="98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6" b="4359"/>
          <a:stretch/>
        </p:blipFill>
        <p:spPr bwMode="auto">
          <a:xfrm flipH="1">
            <a:off x="7181891" y="2640873"/>
            <a:ext cx="953580" cy="1226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7174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1431" y="2311351"/>
            <a:ext cx="5161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озитивное </a:t>
            </a:r>
            <a:r>
              <a:rPr lang="ru-RU" sz="2400" dirty="0"/>
              <a:t>восприятие педагогом самого себя является одним из важнейших критериев эффективности его работы и способствует формированию у детей адекватной </a:t>
            </a:r>
            <a:endParaRPr lang="ru-RU" sz="2400" dirty="0" smtClean="0"/>
          </a:p>
          <a:p>
            <a:r>
              <a:rPr lang="ru-RU" sz="2400" dirty="0" smtClean="0"/>
              <a:t>Я-концепции</a:t>
            </a:r>
            <a:r>
              <a:rPr lang="ru-RU" sz="2400" dirty="0"/>
              <a:t>. </a:t>
            </a:r>
            <a:endParaRPr lang="ru-RU" sz="2400" dirty="0" smtClean="0"/>
          </a:p>
        </p:txBody>
      </p:sp>
      <p:pic>
        <p:nvPicPr>
          <p:cNvPr id="1331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983"/>
          <a:stretch/>
        </p:blipFill>
        <p:spPr bwMode="auto">
          <a:xfrm flipH="1">
            <a:off x="7059705" y="1763265"/>
            <a:ext cx="3498474" cy="340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758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556206" y="7604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Условия развития позитивного </a:t>
            </a:r>
            <a:r>
              <a:rPr lang="ru-RU" sz="3200" dirty="0" err="1">
                <a:solidFill>
                  <a:srgbClr val="008000"/>
                </a:solidFill>
              </a:rPr>
              <a:t>самовосприятия</a:t>
            </a:r>
            <a:r>
              <a:rPr lang="ru-RU" sz="3200" dirty="0">
                <a:solidFill>
                  <a:srgbClr val="008000"/>
                </a:solidFill>
              </a:rPr>
              <a:t> </a:t>
            </a:r>
            <a:r>
              <a:rPr lang="ru-RU" sz="3200" dirty="0" smtClean="0">
                <a:solidFill>
                  <a:srgbClr val="008000"/>
                </a:solidFill>
              </a:rPr>
              <a:t>ребёнка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2306" y="620731"/>
            <a:ext cx="666974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умение педагога найти индивидуальный подход к ребёнку;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в центре внимания </a:t>
            </a:r>
            <a:r>
              <a:rPr lang="ru-RU" sz="2400" dirty="0" smtClean="0"/>
              <a:t>- эмоциональная </a:t>
            </a:r>
            <a:r>
              <a:rPr lang="ru-RU" sz="2400" dirty="0"/>
              <a:t>жизнь </a:t>
            </a:r>
            <a:r>
              <a:rPr lang="ru-RU" sz="2400" dirty="0" smtClean="0"/>
              <a:t>ученика;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максимальная </a:t>
            </a:r>
            <a:r>
              <a:rPr lang="ru-RU" sz="2400" dirty="0" err="1"/>
              <a:t>вовлечённость</a:t>
            </a:r>
            <a:r>
              <a:rPr lang="ru-RU" sz="2400" dirty="0"/>
              <a:t> ребёнка в разнообразные виды </a:t>
            </a:r>
            <a:r>
              <a:rPr lang="ru-RU" sz="2400" dirty="0" smtClean="0"/>
              <a:t>деятельности;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умение ставить </a:t>
            </a:r>
            <a:r>
              <a:rPr lang="ru-RU" sz="2400" dirty="0"/>
              <a:t>достижимые цели </a:t>
            </a:r>
            <a:r>
              <a:rPr lang="ru-RU" sz="2400" dirty="0" smtClean="0"/>
              <a:t>и </a:t>
            </a:r>
            <a:r>
              <a:rPr lang="ru-RU" sz="2400" dirty="0"/>
              <a:t>помогать в целеполагании ученику;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принимать </a:t>
            </a:r>
            <a:r>
              <a:rPr lang="ru-RU" sz="2400" dirty="0"/>
              <a:t>ребёнка таким, какой он есть;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создавать для детей ситуацию успеха;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внушить </a:t>
            </a:r>
            <a:r>
              <a:rPr lang="ru-RU" sz="2400" dirty="0"/>
              <a:t>ученику, что успех обязательно придёт к нему;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быть аккуратным </a:t>
            </a:r>
            <a:r>
              <a:rPr lang="ru-RU" sz="2400" dirty="0"/>
              <a:t>в </a:t>
            </a:r>
            <a:r>
              <a:rPr lang="ru-RU" sz="2400" dirty="0" smtClean="0"/>
              <a:t>высказываниях</a:t>
            </a:r>
            <a:r>
              <a:rPr lang="ru-RU" sz="2400" dirty="0"/>
              <a:t>, касающихся внешности </a:t>
            </a:r>
            <a:r>
              <a:rPr lang="ru-RU" sz="2400" dirty="0" smtClean="0"/>
              <a:t>ребёнка;</a:t>
            </a:r>
            <a:endParaRPr lang="ru-RU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н</a:t>
            </a:r>
            <a:r>
              <a:rPr lang="ru-RU" sz="2400" dirty="0" smtClean="0"/>
              <a:t>е обращайтесь к ребёнку по фамилии.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54" t="16433" r="15836"/>
          <a:stretch/>
        </p:blipFill>
        <p:spPr bwMode="auto">
          <a:xfrm>
            <a:off x="1244917" y="3261610"/>
            <a:ext cx="3469341" cy="284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440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5"/>
          <p:cNvSpPr txBox="1">
            <a:spLocks/>
          </p:cNvSpPr>
          <p:nvPr/>
        </p:nvSpPr>
        <p:spPr>
          <a:xfrm>
            <a:off x="510988" y="540913"/>
            <a:ext cx="11174505" cy="20734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>
              <a:solidFill>
                <a:srgbClr val="008000"/>
              </a:solidFill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610751" y="704225"/>
            <a:ext cx="10974978" cy="4881905"/>
            <a:chOff x="1745571" y="2412704"/>
            <a:chExt cx="9375215" cy="3895725"/>
          </a:xfrm>
        </p:grpSpPr>
        <p:pic>
          <p:nvPicPr>
            <p:cNvPr id="37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7846"/>
            <a:stretch/>
          </p:blipFill>
          <p:spPr bwMode="auto">
            <a:xfrm>
              <a:off x="8510953" y="2412704"/>
              <a:ext cx="2609833" cy="3895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9028" y="3489160"/>
              <a:ext cx="3971925" cy="2657475"/>
            </a:xfrm>
            <a:prstGeom prst="rect">
              <a:avLst/>
            </a:prstGeom>
          </p:spPr>
        </p:pic>
        <p:pic>
          <p:nvPicPr>
            <p:cNvPr id="39" name="Picture 2" descr="Картинки по запросу ученик прозрачный фон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245"/>
            <a:stretch/>
          </p:blipFill>
          <p:spPr bwMode="auto">
            <a:xfrm>
              <a:off x="1745571" y="2412704"/>
              <a:ext cx="2832852" cy="3895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Прямоугольник 5"/>
          <p:cNvSpPr/>
          <p:nvPr/>
        </p:nvSpPr>
        <p:spPr>
          <a:xfrm rot="16200000">
            <a:off x="5787706" y="1660791"/>
            <a:ext cx="1308499" cy="2515841"/>
          </a:xfrm>
          <a:prstGeom prst="star12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1" name="Заголовок 5"/>
          <p:cNvSpPr txBox="1">
            <a:spLocks/>
          </p:cNvSpPr>
          <p:nvPr/>
        </p:nvSpPr>
        <p:spPr>
          <a:xfrm>
            <a:off x="5372722" y="1925425"/>
            <a:ext cx="2021603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400" b="1" dirty="0" smtClean="0">
              <a:solidFill>
                <a:srgbClr val="DB1203"/>
              </a:solidFill>
            </a:endParaRPr>
          </a:p>
          <a:p>
            <a:r>
              <a:rPr lang="ru-RU" sz="2400" b="1" dirty="0" smtClean="0">
                <a:solidFill>
                  <a:srgbClr val="DB1203"/>
                </a:solidFill>
              </a:rPr>
              <a:t>Я-</a:t>
            </a:r>
            <a:endParaRPr lang="en-US" sz="2400" b="1" dirty="0" smtClean="0">
              <a:solidFill>
                <a:srgbClr val="DB1203"/>
              </a:solidFill>
            </a:endParaRPr>
          </a:p>
          <a:p>
            <a:r>
              <a:rPr lang="ru-RU" sz="2400" b="1" dirty="0" smtClean="0">
                <a:solidFill>
                  <a:srgbClr val="DB1203"/>
                </a:solidFill>
              </a:rPr>
              <a:t>концепция</a:t>
            </a:r>
            <a:endParaRPr lang="ru-RU" sz="2400" dirty="0">
              <a:solidFill>
                <a:srgbClr val="DB1203"/>
              </a:solidFill>
            </a:endParaRPr>
          </a:p>
        </p:txBody>
      </p:sp>
      <p:sp>
        <p:nvSpPr>
          <p:cNvPr id="50" name="Штриховая стрелка вправо 49"/>
          <p:cNvSpPr/>
          <p:nvPr/>
        </p:nvSpPr>
        <p:spPr>
          <a:xfrm rot="19375102">
            <a:off x="4655155" y="3292310"/>
            <a:ext cx="669963" cy="420627"/>
          </a:xfrm>
          <a:prstGeom prst="stripedRightArrow">
            <a:avLst/>
          </a:prstGeom>
          <a:solidFill>
            <a:srgbClr val="F1E6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78854" y="3665182"/>
            <a:ext cx="24817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наблюдение</a:t>
            </a:r>
            <a:endParaRPr lang="ru-RU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00148" y="4234336"/>
            <a:ext cx="27622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тестирование</a:t>
            </a:r>
            <a:endParaRPr lang="ru-RU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58576" y="3661440"/>
            <a:ext cx="1414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беседа</a:t>
            </a:r>
            <a:endParaRPr lang="ru-RU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Штриховая стрелка вправо 19"/>
          <p:cNvSpPr/>
          <p:nvPr/>
        </p:nvSpPr>
        <p:spPr>
          <a:xfrm rot="16200000">
            <a:off x="6312748" y="3761822"/>
            <a:ext cx="608644" cy="420627"/>
          </a:xfrm>
          <a:prstGeom prst="stripedRightArrow">
            <a:avLst/>
          </a:prstGeom>
          <a:solidFill>
            <a:srgbClr val="F1E6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триховая стрелка вправо 20"/>
          <p:cNvSpPr/>
          <p:nvPr/>
        </p:nvSpPr>
        <p:spPr>
          <a:xfrm rot="2224898" flipH="1">
            <a:off x="7566668" y="3214061"/>
            <a:ext cx="669963" cy="420627"/>
          </a:xfrm>
          <a:prstGeom prst="stripedRightArrow">
            <a:avLst/>
          </a:prstGeom>
          <a:solidFill>
            <a:srgbClr val="F1E6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413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18" grpId="0"/>
      <p:bldP spid="19" grpId="0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525" y="1582341"/>
            <a:ext cx="51814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Доверие между педагогом и </a:t>
            </a:r>
            <a:r>
              <a:rPr lang="ru-RU" sz="2400" dirty="0" smtClean="0"/>
              <a:t>обучающимся позволяет ребёнку выражать </a:t>
            </a:r>
            <a:r>
              <a:rPr lang="ru-RU" sz="2400" dirty="0"/>
              <a:t>свои истинные чувства и мысли открыто. </a:t>
            </a:r>
            <a:endParaRPr lang="ru-RU" sz="2400" dirty="0" smtClean="0"/>
          </a:p>
          <a:p>
            <a:r>
              <a:rPr lang="ru-RU" sz="2400" dirty="0" smtClean="0"/>
              <a:t>Такая </a:t>
            </a:r>
            <a:r>
              <a:rPr lang="ru-RU" sz="2400" dirty="0"/>
              <a:t>атмосфера позволяет обсуждать общие ценности, ожидания, планы, достижения. </a:t>
            </a:r>
            <a:endParaRPr lang="ru-RU" sz="2400" dirty="0" smtClean="0"/>
          </a:p>
          <a:p>
            <a:r>
              <a:rPr lang="ru-RU" sz="2400" dirty="0" smtClean="0"/>
              <a:t>Без </a:t>
            </a:r>
            <a:r>
              <a:rPr lang="ru-RU" sz="2400" dirty="0"/>
              <a:t>установления доверительных отношений возможности педагога невелики.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597245"/>
            <a:ext cx="5308210" cy="3539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5" r="19965"/>
          <a:stretch/>
        </p:blipFill>
        <p:spPr>
          <a:xfrm>
            <a:off x="6673516" y="1597245"/>
            <a:ext cx="4940968" cy="353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15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>
          <a:xfrm>
            <a:off x="542758" y="2051376"/>
            <a:ext cx="6597629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Я-концепция влияет на учебные успехи ребёнка?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Картинки по запросу человечек со знаком вопрос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6952" y="1588267"/>
            <a:ext cx="3760048" cy="36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044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8038" y="1767370"/>
            <a:ext cx="60596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Ребёнок весь </a:t>
            </a:r>
            <a:r>
              <a:rPr lang="ru-RU" sz="2400" dirty="0"/>
              <a:t>день </a:t>
            </a:r>
            <a:r>
              <a:rPr lang="ru-RU" sz="2400" dirty="0" smtClean="0"/>
              <a:t>подвергается </a:t>
            </a:r>
            <a:r>
              <a:rPr lang="ru-RU" sz="2400" dirty="0"/>
              <a:t>непрерывной оценке, находится в ситуации соперничества, сравнения себя с другими. </a:t>
            </a:r>
            <a:endParaRPr lang="ru-RU" sz="2400" dirty="0" smtClean="0"/>
          </a:p>
          <a:p>
            <a:r>
              <a:rPr lang="ru-RU" sz="2400" dirty="0" smtClean="0"/>
              <a:t>Взрослый может </a:t>
            </a:r>
            <a:r>
              <a:rPr lang="ru-RU" sz="2400" dirty="0"/>
              <a:t>выбирать вид деятельности, в </a:t>
            </a:r>
            <a:r>
              <a:rPr lang="ru-RU" sz="2400" dirty="0" smtClean="0"/>
              <a:t>котором </a:t>
            </a:r>
            <a:r>
              <a:rPr lang="ru-RU" sz="2400" dirty="0"/>
              <a:t>он наиболее </a:t>
            </a:r>
            <a:r>
              <a:rPr lang="ru-RU" sz="2400" dirty="0" smtClean="0"/>
              <a:t>компетентен и который </a:t>
            </a:r>
            <a:r>
              <a:rPr lang="ru-RU" sz="2400" dirty="0"/>
              <a:t>ему больше нравится. У ученика такой возможности практически нет, он не может отказаться от выполнения учебных заданий.</a:t>
            </a: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5" t="2800" r="1352" b="2954"/>
          <a:stretch/>
        </p:blipFill>
        <p:spPr bwMode="auto">
          <a:xfrm>
            <a:off x="7032810" y="1844766"/>
            <a:ext cx="4575855" cy="32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-2700000" flipH="1">
            <a:off x="7057451" y="331932"/>
            <a:ext cx="2274287" cy="2228821"/>
          </a:xfrm>
          <a:prstGeom prst="cloudCallou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D:\Математика 2 класс\15\мальчик на гитаре [преобразованный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4725" y="539081"/>
            <a:ext cx="1147998" cy="168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026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5"/>
          <p:cNvSpPr/>
          <p:nvPr/>
        </p:nvSpPr>
        <p:spPr>
          <a:xfrm rot="21189611" flipH="1">
            <a:off x="540258" y="3307728"/>
            <a:ext cx="3526046" cy="1202901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98409 w 3868270"/>
              <a:gd name="connsiteY3" fmla="*/ 398965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98409" y="398965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   </a:t>
            </a:r>
            <a:r>
              <a:rPr lang="ru-RU" sz="3200" dirty="0" smtClean="0">
                <a:solidFill>
                  <a:schemeClr val="tx1"/>
                </a:solidFill>
              </a:rPr>
              <a:t>Материальное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9496900">
            <a:off x="8514216" y="1251339"/>
            <a:ext cx="2043476" cy="433401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774141"/>
              <a:gd name="connsiteY0" fmla="*/ 282045 h 663513"/>
              <a:gd name="connsiteX1" fmla="*/ 3370112 w 3774141"/>
              <a:gd name="connsiteY1" fmla="*/ 0 h 663513"/>
              <a:gd name="connsiteX2" fmla="*/ 3774141 w 3774141"/>
              <a:gd name="connsiteY2" fmla="*/ 663513 h 663513"/>
              <a:gd name="connsiteX3" fmla="*/ 13447 w 3774141"/>
              <a:gd name="connsiteY3" fmla="*/ 502149 h 663513"/>
              <a:gd name="connsiteX4" fmla="*/ 0 w 3774141"/>
              <a:gd name="connsiteY4" fmla="*/ 282045 h 663513"/>
              <a:gd name="connsiteX0" fmla="*/ 0 w 3774141"/>
              <a:gd name="connsiteY0" fmla="*/ 282045 h 663513"/>
              <a:gd name="connsiteX1" fmla="*/ 3370112 w 3774141"/>
              <a:gd name="connsiteY1" fmla="*/ 0 h 663513"/>
              <a:gd name="connsiteX2" fmla="*/ 3774141 w 3774141"/>
              <a:gd name="connsiteY2" fmla="*/ 663513 h 663513"/>
              <a:gd name="connsiteX3" fmla="*/ 260227 w 3774141"/>
              <a:gd name="connsiteY3" fmla="*/ 489401 h 663513"/>
              <a:gd name="connsiteX4" fmla="*/ 0 w 3774141"/>
              <a:gd name="connsiteY4" fmla="*/ 282045 h 663513"/>
              <a:gd name="connsiteX0" fmla="*/ 0 w 3576179"/>
              <a:gd name="connsiteY0" fmla="*/ 207769 h 663513"/>
              <a:gd name="connsiteX1" fmla="*/ 3172150 w 3576179"/>
              <a:gd name="connsiteY1" fmla="*/ 0 h 663513"/>
              <a:gd name="connsiteX2" fmla="*/ 3576179 w 3576179"/>
              <a:gd name="connsiteY2" fmla="*/ 663513 h 663513"/>
              <a:gd name="connsiteX3" fmla="*/ 62265 w 3576179"/>
              <a:gd name="connsiteY3" fmla="*/ 489401 h 663513"/>
              <a:gd name="connsiteX4" fmla="*/ 0 w 3576179"/>
              <a:gd name="connsiteY4" fmla="*/ 207769 h 663513"/>
              <a:gd name="connsiteX0" fmla="*/ 0 w 3423783"/>
              <a:gd name="connsiteY0" fmla="*/ 207769 h 587076"/>
              <a:gd name="connsiteX1" fmla="*/ 3172150 w 3423783"/>
              <a:gd name="connsiteY1" fmla="*/ 0 h 587076"/>
              <a:gd name="connsiteX2" fmla="*/ 3423783 w 3423783"/>
              <a:gd name="connsiteY2" fmla="*/ 587076 h 587076"/>
              <a:gd name="connsiteX3" fmla="*/ 62265 w 3423783"/>
              <a:gd name="connsiteY3" fmla="*/ 489401 h 587076"/>
              <a:gd name="connsiteX4" fmla="*/ 0 w 3423783"/>
              <a:gd name="connsiteY4" fmla="*/ 207769 h 587076"/>
              <a:gd name="connsiteX0" fmla="*/ 0 w 3423783"/>
              <a:gd name="connsiteY0" fmla="*/ 155812 h 535119"/>
              <a:gd name="connsiteX1" fmla="*/ 2938130 w 3423783"/>
              <a:gd name="connsiteY1" fmla="*/ 0 h 535119"/>
              <a:gd name="connsiteX2" fmla="*/ 3423783 w 3423783"/>
              <a:gd name="connsiteY2" fmla="*/ 535119 h 535119"/>
              <a:gd name="connsiteX3" fmla="*/ 62265 w 3423783"/>
              <a:gd name="connsiteY3" fmla="*/ 437444 h 535119"/>
              <a:gd name="connsiteX4" fmla="*/ 0 w 3423783"/>
              <a:gd name="connsiteY4" fmla="*/ 155812 h 535119"/>
              <a:gd name="connsiteX0" fmla="*/ 0 w 3423783"/>
              <a:gd name="connsiteY0" fmla="*/ 196999 h 576306"/>
              <a:gd name="connsiteX1" fmla="*/ 3052249 w 3423783"/>
              <a:gd name="connsiteY1" fmla="*/ 0 h 576306"/>
              <a:gd name="connsiteX2" fmla="*/ 3423783 w 3423783"/>
              <a:gd name="connsiteY2" fmla="*/ 576306 h 576306"/>
              <a:gd name="connsiteX3" fmla="*/ 62265 w 3423783"/>
              <a:gd name="connsiteY3" fmla="*/ 478631 h 576306"/>
              <a:gd name="connsiteX4" fmla="*/ 0 w 3423783"/>
              <a:gd name="connsiteY4" fmla="*/ 196999 h 576306"/>
              <a:gd name="connsiteX0" fmla="*/ 0 w 3539605"/>
              <a:gd name="connsiteY0" fmla="*/ 196999 h 571957"/>
              <a:gd name="connsiteX1" fmla="*/ 3052249 w 3539605"/>
              <a:gd name="connsiteY1" fmla="*/ 0 h 571957"/>
              <a:gd name="connsiteX2" fmla="*/ 3539605 w 3539605"/>
              <a:gd name="connsiteY2" fmla="*/ 571957 h 571957"/>
              <a:gd name="connsiteX3" fmla="*/ 62265 w 3539605"/>
              <a:gd name="connsiteY3" fmla="*/ 478631 h 571957"/>
              <a:gd name="connsiteX4" fmla="*/ 0 w 3539605"/>
              <a:gd name="connsiteY4" fmla="*/ 196999 h 571957"/>
              <a:gd name="connsiteX0" fmla="*/ 0 w 3539605"/>
              <a:gd name="connsiteY0" fmla="*/ 111796 h 486754"/>
              <a:gd name="connsiteX1" fmla="*/ 3035683 w 3539605"/>
              <a:gd name="connsiteY1" fmla="*/ 0 h 486754"/>
              <a:gd name="connsiteX2" fmla="*/ 3539605 w 3539605"/>
              <a:gd name="connsiteY2" fmla="*/ 486754 h 486754"/>
              <a:gd name="connsiteX3" fmla="*/ 62265 w 3539605"/>
              <a:gd name="connsiteY3" fmla="*/ 393428 h 486754"/>
              <a:gd name="connsiteX4" fmla="*/ 0 w 3539605"/>
              <a:gd name="connsiteY4" fmla="*/ 111796 h 486754"/>
              <a:gd name="connsiteX0" fmla="*/ 0 w 3539605"/>
              <a:gd name="connsiteY0" fmla="*/ 111796 h 486754"/>
              <a:gd name="connsiteX1" fmla="*/ 3035683 w 3539605"/>
              <a:gd name="connsiteY1" fmla="*/ 0 h 486754"/>
              <a:gd name="connsiteX2" fmla="*/ 3539605 w 3539605"/>
              <a:gd name="connsiteY2" fmla="*/ 486754 h 486754"/>
              <a:gd name="connsiteX3" fmla="*/ 62265 w 3539605"/>
              <a:gd name="connsiteY3" fmla="*/ 393428 h 486754"/>
              <a:gd name="connsiteX4" fmla="*/ 0 w 3539605"/>
              <a:gd name="connsiteY4" fmla="*/ 111796 h 486754"/>
              <a:gd name="connsiteX0" fmla="*/ 0 w 3680575"/>
              <a:gd name="connsiteY0" fmla="*/ 111796 h 477308"/>
              <a:gd name="connsiteX1" fmla="*/ 3035683 w 3680575"/>
              <a:gd name="connsiteY1" fmla="*/ 0 h 477308"/>
              <a:gd name="connsiteX2" fmla="*/ 3680575 w 3680575"/>
              <a:gd name="connsiteY2" fmla="*/ 477308 h 477308"/>
              <a:gd name="connsiteX3" fmla="*/ 62265 w 3680575"/>
              <a:gd name="connsiteY3" fmla="*/ 393428 h 477308"/>
              <a:gd name="connsiteX4" fmla="*/ 0 w 3680575"/>
              <a:gd name="connsiteY4" fmla="*/ 111796 h 47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75" h="477308">
                <a:moveTo>
                  <a:pt x="0" y="111796"/>
                </a:moveTo>
                <a:lnTo>
                  <a:pt x="3035683" y="0"/>
                </a:lnTo>
                <a:cubicBezTo>
                  <a:pt x="3272198" y="165095"/>
                  <a:pt x="3512601" y="315057"/>
                  <a:pt x="3680575" y="477308"/>
                </a:cubicBezTo>
                <a:lnTo>
                  <a:pt x="62265" y="393428"/>
                </a:lnTo>
                <a:lnTo>
                  <a:pt x="0" y="111796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5"/>
          <p:cNvSpPr/>
          <p:nvPr/>
        </p:nvSpPr>
        <p:spPr>
          <a:xfrm rot="1775998" flipH="1">
            <a:off x="1893885" y="1109701"/>
            <a:ext cx="2135995" cy="55205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12645 w 3868270"/>
              <a:gd name="connsiteY3" fmla="*/ 386277 h 636963"/>
              <a:gd name="connsiteX4" fmla="*/ 0 w 3868270"/>
              <a:gd name="connsiteY4" fmla="*/ 255495 h 636963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12645 w 3868270"/>
              <a:gd name="connsiteY3" fmla="*/ 386277 h 636963"/>
              <a:gd name="connsiteX4" fmla="*/ 0 w 3868270"/>
              <a:gd name="connsiteY4" fmla="*/ 255495 h 636963"/>
              <a:gd name="connsiteX0" fmla="*/ 0 w 4834718"/>
              <a:gd name="connsiteY0" fmla="*/ 61058 h 442526"/>
              <a:gd name="connsiteX1" fmla="*/ 4834719 w 4834718"/>
              <a:gd name="connsiteY1" fmla="*/ 0 h 442526"/>
              <a:gd name="connsiteX2" fmla="*/ 3774141 w 4834718"/>
              <a:gd name="connsiteY2" fmla="*/ 442526 h 442526"/>
              <a:gd name="connsiteX3" fmla="*/ 112645 w 4834718"/>
              <a:gd name="connsiteY3" fmla="*/ 191840 h 442526"/>
              <a:gd name="connsiteX4" fmla="*/ 0 w 4834718"/>
              <a:gd name="connsiteY4" fmla="*/ 61058 h 44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4718" h="442526">
                <a:moveTo>
                  <a:pt x="0" y="61058"/>
                </a:moveTo>
                <a:lnTo>
                  <a:pt x="4834719" y="0"/>
                </a:lnTo>
                <a:lnTo>
                  <a:pt x="3774141" y="442526"/>
                </a:lnTo>
                <a:lnTo>
                  <a:pt x="112645" y="191840"/>
                </a:lnTo>
                <a:lnTo>
                  <a:pt x="0" y="61058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5"/>
          <p:cNvSpPr/>
          <p:nvPr/>
        </p:nvSpPr>
        <p:spPr>
          <a:xfrm rot="215931" flipH="1">
            <a:off x="658451" y="1910539"/>
            <a:ext cx="3183308" cy="988404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997915"/>
              <a:gd name="connsiteY0" fmla="*/ 362108 h 743576"/>
              <a:gd name="connsiteX1" fmla="*/ 3997915 w 3997915"/>
              <a:gd name="connsiteY1" fmla="*/ 0 h 743576"/>
              <a:gd name="connsiteX2" fmla="*/ 3774141 w 3997915"/>
              <a:gd name="connsiteY2" fmla="*/ 743576 h 743576"/>
              <a:gd name="connsiteX3" fmla="*/ 13447 w 3997915"/>
              <a:gd name="connsiteY3" fmla="*/ 582212 h 743576"/>
              <a:gd name="connsiteX4" fmla="*/ 0 w 3997915"/>
              <a:gd name="connsiteY4" fmla="*/ 362108 h 743576"/>
              <a:gd name="connsiteX0" fmla="*/ 0 w 3997915"/>
              <a:gd name="connsiteY0" fmla="*/ 362108 h 743576"/>
              <a:gd name="connsiteX1" fmla="*/ 3997915 w 3997915"/>
              <a:gd name="connsiteY1" fmla="*/ 0 h 743576"/>
              <a:gd name="connsiteX2" fmla="*/ 3774141 w 3997915"/>
              <a:gd name="connsiteY2" fmla="*/ 743576 h 743576"/>
              <a:gd name="connsiteX3" fmla="*/ 13447 w 3997915"/>
              <a:gd name="connsiteY3" fmla="*/ 582212 h 743576"/>
              <a:gd name="connsiteX4" fmla="*/ 0 w 3997915"/>
              <a:gd name="connsiteY4" fmla="*/ 362108 h 74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7915" h="743576">
                <a:moveTo>
                  <a:pt x="0" y="362108"/>
                </a:moveTo>
                <a:lnTo>
                  <a:pt x="3997915" y="0"/>
                </a:lnTo>
                <a:cubicBezTo>
                  <a:pt x="3685978" y="735591"/>
                  <a:pt x="3848732" y="495717"/>
                  <a:pt x="3774141" y="743576"/>
                </a:cubicBezTo>
                <a:lnTo>
                  <a:pt x="13447" y="582212"/>
                </a:lnTo>
                <a:lnTo>
                  <a:pt x="0" y="362108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tx1"/>
                </a:solidFill>
              </a:rPr>
              <a:t>    Духовное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5"/>
          <p:cNvSpPr/>
          <p:nvPr/>
        </p:nvSpPr>
        <p:spPr>
          <a:xfrm rot="20655091">
            <a:off x="8299261" y="2039641"/>
            <a:ext cx="3250385" cy="1130536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Социальное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5"/>
          <p:cNvSpPr/>
          <p:nvPr/>
        </p:nvSpPr>
        <p:spPr>
          <a:xfrm rot="612176">
            <a:off x="8513919" y="3499526"/>
            <a:ext cx="2994881" cy="1103286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774141"/>
              <a:gd name="connsiteY0" fmla="*/ 618509 h 999977"/>
              <a:gd name="connsiteX1" fmla="*/ 3745160 w 3774141"/>
              <a:gd name="connsiteY1" fmla="*/ 0 h 999977"/>
              <a:gd name="connsiteX2" fmla="*/ 3774141 w 3774141"/>
              <a:gd name="connsiteY2" fmla="*/ 999977 h 999977"/>
              <a:gd name="connsiteX3" fmla="*/ 13447 w 3774141"/>
              <a:gd name="connsiteY3" fmla="*/ 838613 h 999977"/>
              <a:gd name="connsiteX4" fmla="*/ 0 w 3774141"/>
              <a:gd name="connsiteY4" fmla="*/ 618509 h 999977"/>
              <a:gd name="connsiteX0" fmla="*/ 137262 w 3760694"/>
              <a:gd name="connsiteY0" fmla="*/ 504840 h 999977"/>
              <a:gd name="connsiteX1" fmla="*/ 3731713 w 3760694"/>
              <a:gd name="connsiteY1" fmla="*/ 0 h 999977"/>
              <a:gd name="connsiteX2" fmla="*/ 3760694 w 3760694"/>
              <a:gd name="connsiteY2" fmla="*/ 999977 h 999977"/>
              <a:gd name="connsiteX3" fmla="*/ 0 w 3760694"/>
              <a:gd name="connsiteY3" fmla="*/ 838613 h 999977"/>
              <a:gd name="connsiteX4" fmla="*/ 137262 w 3760694"/>
              <a:gd name="connsiteY4" fmla="*/ 504840 h 999977"/>
              <a:gd name="connsiteX0" fmla="*/ 231055 w 3854487"/>
              <a:gd name="connsiteY0" fmla="*/ 504840 h 999977"/>
              <a:gd name="connsiteX1" fmla="*/ 3825506 w 3854487"/>
              <a:gd name="connsiteY1" fmla="*/ 0 h 999977"/>
              <a:gd name="connsiteX2" fmla="*/ 3854487 w 3854487"/>
              <a:gd name="connsiteY2" fmla="*/ 999977 h 999977"/>
              <a:gd name="connsiteX3" fmla="*/ 0 w 3854487"/>
              <a:gd name="connsiteY3" fmla="*/ 882003 h 999977"/>
              <a:gd name="connsiteX4" fmla="*/ 231055 w 3854487"/>
              <a:gd name="connsiteY4" fmla="*/ 504840 h 99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4487" h="999977">
                <a:moveTo>
                  <a:pt x="231055" y="504840"/>
                </a:moveTo>
                <a:lnTo>
                  <a:pt x="3825506" y="0"/>
                </a:lnTo>
                <a:lnTo>
                  <a:pt x="3854487" y="999977"/>
                </a:lnTo>
                <a:lnTo>
                  <a:pt x="0" y="882003"/>
                </a:lnTo>
                <a:lnTo>
                  <a:pt x="231055" y="504840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Физическое</a:t>
            </a:r>
            <a:endParaRPr lang="ru-RU" sz="32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2" name="Прямоугольник 5"/>
          <p:cNvSpPr/>
          <p:nvPr/>
        </p:nvSpPr>
        <p:spPr>
          <a:xfrm rot="1307734">
            <a:off x="8172171" y="4966184"/>
            <a:ext cx="2609255" cy="626495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397489 w 3854823"/>
              <a:gd name="connsiteY0" fmla="*/ 84484 h 636963"/>
              <a:gd name="connsiteX1" fmla="*/ 3854823 w 3854823"/>
              <a:gd name="connsiteY1" fmla="*/ 0 h 636963"/>
              <a:gd name="connsiteX2" fmla="*/ 3760694 w 3854823"/>
              <a:gd name="connsiteY2" fmla="*/ 636963 h 636963"/>
              <a:gd name="connsiteX3" fmla="*/ 0 w 3854823"/>
              <a:gd name="connsiteY3" fmla="*/ 475599 h 636963"/>
              <a:gd name="connsiteX4" fmla="*/ 397489 w 3854823"/>
              <a:gd name="connsiteY4" fmla="*/ 84484 h 636963"/>
              <a:gd name="connsiteX0" fmla="*/ 397489 w 4383577"/>
              <a:gd name="connsiteY0" fmla="*/ 411152 h 963631"/>
              <a:gd name="connsiteX1" fmla="*/ 4383576 w 4383577"/>
              <a:gd name="connsiteY1" fmla="*/ 0 h 963631"/>
              <a:gd name="connsiteX2" fmla="*/ 3760694 w 4383577"/>
              <a:gd name="connsiteY2" fmla="*/ 963631 h 963631"/>
              <a:gd name="connsiteX3" fmla="*/ 0 w 4383577"/>
              <a:gd name="connsiteY3" fmla="*/ 802267 h 963631"/>
              <a:gd name="connsiteX4" fmla="*/ 397489 w 4383577"/>
              <a:gd name="connsiteY4" fmla="*/ 411152 h 963631"/>
              <a:gd name="connsiteX0" fmla="*/ 397489 w 4383576"/>
              <a:gd name="connsiteY0" fmla="*/ 411152 h 855997"/>
              <a:gd name="connsiteX1" fmla="*/ 4383576 w 4383576"/>
              <a:gd name="connsiteY1" fmla="*/ 0 h 855997"/>
              <a:gd name="connsiteX2" fmla="*/ 3588127 w 4383576"/>
              <a:gd name="connsiteY2" fmla="*/ 855997 h 855997"/>
              <a:gd name="connsiteX3" fmla="*/ 0 w 4383576"/>
              <a:gd name="connsiteY3" fmla="*/ 802267 h 855997"/>
              <a:gd name="connsiteX4" fmla="*/ 397489 w 4383576"/>
              <a:gd name="connsiteY4" fmla="*/ 411152 h 85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3576" h="855997">
                <a:moveTo>
                  <a:pt x="397489" y="411152"/>
                </a:moveTo>
                <a:lnTo>
                  <a:pt x="4383576" y="0"/>
                </a:lnTo>
                <a:lnTo>
                  <a:pt x="3588127" y="855997"/>
                </a:lnTo>
                <a:lnTo>
                  <a:pt x="0" y="802267"/>
                </a:lnTo>
                <a:lnTo>
                  <a:pt x="397489" y="411152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3" name="Прямоугольник 5"/>
          <p:cNvSpPr/>
          <p:nvPr/>
        </p:nvSpPr>
        <p:spPr>
          <a:xfrm rot="20337207" flipH="1">
            <a:off x="1259308" y="4786104"/>
            <a:ext cx="2862221" cy="780676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60016 w 3868270"/>
              <a:gd name="connsiteY3" fmla="*/ 394481 h 636963"/>
              <a:gd name="connsiteX4" fmla="*/ 0 w 3868270"/>
              <a:gd name="connsiteY4" fmla="*/ 255495 h 636963"/>
              <a:gd name="connsiteX0" fmla="*/ 0 w 3868270"/>
              <a:gd name="connsiteY0" fmla="*/ 255495 h 598078"/>
              <a:gd name="connsiteX1" fmla="*/ 3868270 w 3868270"/>
              <a:gd name="connsiteY1" fmla="*/ 0 h 598078"/>
              <a:gd name="connsiteX2" fmla="*/ 3498749 w 3868270"/>
              <a:gd name="connsiteY2" fmla="*/ 598078 h 598078"/>
              <a:gd name="connsiteX3" fmla="*/ 60016 w 3868270"/>
              <a:gd name="connsiteY3" fmla="*/ 394481 h 598078"/>
              <a:gd name="connsiteX4" fmla="*/ 0 w 3868270"/>
              <a:gd name="connsiteY4" fmla="*/ 255495 h 598078"/>
              <a:gd name="connsiteX0" fmla="*/ 0 w 4056803"/>
              <a:gd name="connsiteY0" fmla="*/ 240607 h 583190"/>
              <a:gd name="connsiteX1" fmla="*/ 4056804 w 4056803"/>
              <a:gd name="connsiteY1" fmla="*/ 0 h 583190"/>
              <a:gd name="connsiteX2" fmla="*/ 3498749 w 4056803"/>
              <a:gd name="connsiteY2" fmla="*/ 583190 h 583190"/>
              <a:gd name="connsiteX3" fmla="*/ 60016 w 4056803"/>
              <a:gd name="connsiteY3" fmla="*/ 379593 h 583190"/>
              <a:gd name="connsiteX4" fmla="*/ 0 w 4056803"/>
              <a:gd name="connsiteY4" fmla="*/ 240607 h 583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6803" h="583190">
                <a:moveTo>
                  <a:pt x="0" y="240607"/>
                </a:moveTo>
                <a:lnTo>
                  <a:pt x="4056804" y="0"/>
                </a:lnTo>
                <a:lnTo>
                  <a:pt x="3498749" y="583190"/>
                </a:lnTo>
                <a:lnTo>
                  <a:pt x="60016" y="379593"/>
                </a:lnTo>
                <a:lnTo>
                  <a:pt x="0" y="240607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    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   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5"/>
          <p:cNvSpPr/>
          <p:nvPr/>
        </p:nvSpPr>
        <p:spPr>
          <a:xfrm rot="18874198">
            <a:off x="7271191" y="779863"/>
            <a:ext cx="1631355" cy="676313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5"/>
          <p:cNvSpPr/>
          <p:nvPr/>
        </p:nvSpPr>
        <p:spPr>
          <a:xfrm rot="2725802" flipV="1">
            <a:off x="6875719" y="5438803"/>
            <a:ext cx="1631355" cy="676313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5"/>
          <p:cNvSpPr/>
          <p:nvPr/>
        </p:nvSpPr>
        <p:spPr>
          <a:xfrm rot="8260764">
            <a:off x="3371270" y="5327067"/>
            <a:ext cx="1631355" cy="676313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5"/>
          <p:cNvSpPr/>
          <p:nvPr/>
        </p:nvSpPr>
        <p:spPr>
          <a:xfrm rot="13653677">
            <a:off x="3582196" y="743568"/>
            <a:ext cx="1285702" cy="486924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5"/>
          <p:cNvSpPr/>
          <p:nvPr/>
        </p:nvSpPr>
        <p:spPr>
          <a:xfrm rot="15421403">
            <a:off x="4964412" y="716431"/>
            <a:ext cx="801064" cy="45566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5"/>
          <p:cNvSpPr/>
          <p:nvPr/>
        </p:nvSpPr>
        <p:spPr>
          <a:xfrm rot="17156511">
            <a:off x="6203319" y="682310"/>
            <a:ext cx="801064" cy="45566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5"/>
          <p:cNvSpPr/>
          <p:nvPr/>
        </p:nvSpPr>
        <p:spPr>
          <a:xfrm rot="6178597" flipV="1">
            <a:off x="5316575" y="5549128"/>
            <a:ext cx="801064" cy="45566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5"/>
          <p:cNvSpPr/>
          <p:nvPr/>
        </p:nvSpPr>
        <p:spPr>
          <a:xfrm rot="4443489" flipV="1">
            <a:off x="6345036" y="5580947"/>
            <a:ext cx="801064" cy="455660"/>
          </a:xfrm>
          <a:custGeom>
            <a:avLst/>
            <a:gdLst>
              <a:gd name="connsiteX0" fmla="*/ 0 w 3760694"/>
              <a:gd name="connsiteY0" fmla="*/ 0 h 556280"/>
              <a:gd name="connsiteX1" fmla="*/ 3760694 w 3760694"/>
              <a:gd name="connsiteY1" fmla="*/ 0 h 556280"/>
              <a:gd name="connsiteX2" fmla="*/ 3760694 w 3760694"/>
              <a:gd name="connsiteY2" fmla="*/ 556280 h 556280"/>
              <a:gd name="connsiteX3" fmla="*/ 0 w 3760694"/>
              <a:gd name="connsiteY3" fmla="*/ 556280 h 556280"/>
              <a:gd name="connsiteX4" fmla="*/ 0 w 3760694"/>
              <a:gd name="connsiteY4" fmla="*/ 0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556280 h 556280"/>
              <a:gd name="connsiteX4" fmla="*/ 0 w 3774141"/>
              <a:gd name="connsiteY4" fmla="*/ 174812 h 556280"/>
              <a:gd name="connsiteX0" fmla="*/ 0 w 3774141"/>
              <a:gd name="connsiteY0" fmla="*/ 174812 h 556280"/>
              <a:gd name="connsiteX1" fmla="*/ 3774141 w 3774141"/>
              <a:gd name="connsiteY1" fmla="*/ 0 h 556280"/>
              <a:gd name="connsiteX2" fmla="*/ 3774141 w 3774141"/>
              <a:gd name="connsiteY2" fmla="*/ 556280 h 556280"/>
              <a:gd name="connsiteX3" fmla="*/ 13447 w 3774141"/>
              <a:gd name="connsiteY3" fmla="*/ 394916 h 556280"/>
              <a:gd name="connsiteX4" fmla="*/ 0 w 3774141"/>
              <a:gd name="connsiteY4" fmla="*/ 174812 h 556280"/>
              <a:gd name="connsiteX0" fmla="*/ 0 w 3868270"/>
              <a:gd name="connsiteY0" fmla="*/ 255495 h 636963"/>
              <a:gd name="connsiteX1" fmla="*/ 3868270 w 3868270"/>
              <a:gd name="connsiteY1" fmla="*/ 0 h 636963"/>
              <a:gd name="connsiteX2" fmla="*/ 3774141 w 3868270"/>
              <a:gd name="connsiteY2" fmla="*/ 636963 h 636963"/>
              <a:gd name="connsiteX3" fmla="*/ 13447 w 3868270"/>
              <a:gd name="connsiteY3" fmla="*/ 475599 h 636963"/>
              <a:gd name="connsiteX4" fmla="*/ 0 w 3868270"/>
              <a:gd name="connsiteY4" fmla="*/ 255495 h 63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270" h="636963">
                <a:moveTo>
                  <a:pt x="0" y="255495"/>
                </a:moveTo>
                <a:lnTo>
                  <a:pt x="3868270" y="0"/>
                </a:lnTo>
                <a:lnTo>
                  <a:pt x="3774141" y="636963"/>
                </a:lnTo>
                <a:lnTo>
                  <a:pt x="13447" y="475599"/>
                </a:lnTo>
                <a:lnTo>
                  <a:pt x="0" y="255495"/>
                </a:lnTo>
                <a:close/>
              </a:path>
            </a:pathLst>
          </a:cu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3" name="Picture 2" descr="Картинки по запросу ученик прозрачный 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1880" y="1624493"/>
            <a:ext cx="5647163" cy="3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5"/>
          <p:cNvSpPr/>
          <p:nvPr/>
        </p:nvSpPr>
        <p:spPr>
          <a:xfrm rot="17156511">
            <a:off x="5265698" y="2699072"/>
            <a:ext cx="1800240" cy="1843273"/>
          </a:xfrm>
          <a:prstGeom prst="ellipse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5" name="Заголовок 5"/>
          <p:cNvSpPr txBox="1">
            <a:spLocks/>
          </p:cNvSpPr>
          <p:nvPr/>
        </p:nvSpPr>
        <p:spPr>
          <a:xfrm>
            <a:off x="510988" y="540913"/>
            <a:ext cx="11174505" cy="20734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36" name="Заголовок 5"/>
          <p:cNvSpPr txBox="1">
            <a:spLocks/>
          </p:cNvSpPr>
          <p:nvPr/>
        </p:nvSpPr>
        <p:spPr>
          <a:xfrm>
            <a:off x="5132664" y="2800794"/>
            <a:ext cx="2021603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8000" b="1" dirty="0" smtClean="0">
                <a:solidFill>
                  <a:srgbClr val="DB1203"/>
                </a:solidFill>
              </a:rPr>
              <a:t>Я</a:t>
            </a:r>
            <a:endParaRPr lang="ru-RU" sz="8000" dirty="0">
              <a:solidFill>
                <a:srgbClr val="DB12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13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>
          <a:xfrm>
            <a:off x="542758" y="2051376"/>
            <a:ext cx="6597629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Ребёнок оценивается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сквозь призму успешности решения школьных задач. </a:t>
            </a:r>
          </a:p>
        </p:txBody>
      </p:sp>
      <p:pic>
        <p:nvPicPr>
          <p:cNvPr id="3074" name="Picture 2" descr="Картинки по запросу ученик у дос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3881" y="1882716"/>
            <a:ext cx="3152402" cy="316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435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995083" y="915202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Оценка ребёнка посредством решения учебных задач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5083" y="3121883"/>
            <a:ext cx="64411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/>
              <a:t>Ребёнок с высоким уровнем </a:t>
            </a:r>
            <a:r>
              <a:rPr lang="ru-RU" sz="2400" b="1" dirty="0" smtClean="0"/>
              <a:t>обученности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популярен</a:t>
            </a:r>
            <a:r>
              <a:rPr lang="ru-RU" sz="2400" dirty="0"/>
              <a:t>;</a:t>
            </a:r>
            <a:endParaRPr lang="ru-RU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окружён уважением;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имеет друзей: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внутренне </a:t>
            </a:r>
            <a:r>
              <a:rPr lang="ru-RU" sz="2400" dirty="0"/>
              <a:t>свободен и открыт </a:t>
            </a:r>
            <a:r>
              <a:rPr lang="ru-RU" sz="2400" dirty="0" smtClean="0"/>
              <a:t>миру;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испытывает </a:t>
            </a:r>
            <a:r>
              <a:rPr lang="ru-RU" sz="2400" dirty="0"/>
              <a:t>определённое эмоциональное благополучие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100" name="Picture 4" descr="Картинки по запросу доска школьн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7120" y="760458"/>
            <a:ext cx="16362055" cy="1237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доска школьн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4411" y="1357975"/>
            <a:ext cx="4103756" cy="310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доска школьна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8" t="12720" r="-1688" b="-844"/>
          <a:stretch/>
        </p:blipFill>
        <p:spPr bwMode="auto">
          <a:xfrm>
            <a:off x="7704043" y="1738673"/>
            <a:ext cx="3589769" cy="254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ртинки по запросу ученик у доски клипар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4043" y="2909337"/>
            <a:ext cx="1616841" cy="295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136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995083" y="7604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Оценка ребёнка посредством решения учебных задач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5083" y="3121883"/>
            <a:ext cx="64411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/>
              <a:t>Ребёнок с </a:t>
            </a:r>
            <a:r>
              <a:rPr lang="ru-RU" sz="2400" b="1" dirty="0" smtClean="0"/>
              <a:t>низким уровнем обученности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живёт с чувством страха;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выражает протест, агрессию;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деформирована положительная самооценка.</a:t>
            </a:r>
          </a:p>
        </p:txBody>
      </p:sp>
      <p:pic>
        <p:nvPicPr>
          <p:cNvPr id="4100" name="Picture 4" descr="Картинки по запросу доска школьн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7120" y="760458"/>
            <a:ext cx="16362055" cy="1237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6225" y="1394240"/>
            <a:ext cx="4038600" cy="3000375"/>
          </a:xfrm>
          <a:prstGeom prst="rect">
            <a:avLst/>
          </a:prstGeom>
        </p:spPr>
      </p:pic>
      <p:pic>
        <p:nvPicPr>
          <p:cNvPr id="9" name="Picture 2" descr="Картинки по запросу вывод формул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6225" y="3121883"/>
            <a:ext cx="1559376" cy="30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220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914525" y="752216"/>
            <a:ext cx="5220000" cy="1200329"/>
            <a:chOff x="914525" y="752216"/>
            <a:chExt cx="5220000" cy="120032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914525" y="752216"/>
              <a:ext cx="5220000" cy="1200329"/>
            </a:xfrm>
            <a:prstGeom prst="roundRect">
              <a:avLst/>
            </a:prstGeom>
            <a:ln w="28575">
              <a:solidFill>
                <a:srgbClr val="008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914525" y="752216"/>
              <a:ext cx="518147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/>
                <a:t>10-15% школьников имеют задатки, необходимые для того, чтобы отлично успевать по всем предметам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270936" y="752216"/>
            <a:ext cx="5287235" cy="1200329"/>
            <a:chOff x="6270936" y="752216"/>
            <a:chExt cx="5287235" cy="120032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338171" y="752216"/>
              <a:ext cx="5220000" cy="1200329"/>
            </a:xfrm>
            <a:prstGeom prst="roundRect">
              <a:avLst/>
            </a:prstGeom>
            <a:ln w="28575">
              <a:solidFill>
                <a:srgbClr val="008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270936" y="936881"/>
              <a:ext cx="51814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/>
                <a:t>д</a:t>
              </a:r>
              <a:r>
                <a:rPr lang="ru-RU" sz="2400" dirty="0" smtClean="0"/>
                <a:t>ля 85-90% школьников требования </a:t>
              </a:r>
              <a:r>
                <a:rPr lang="ru-RU" sz="2400" dirty="0"/>
                <a:t>сложны и </a:t>
              </a:r>
              <a:r>
                <a:rPr lang="ru-RU" sz="2400" dirty="0" smtClean="0"/>
                <a:t>непосильны</a:t>
              </a:r>
              <a:endParaRPr lang="ru-RU" sz="2400" dirty="0"/>
            </a:p>
          </p:txBody>
        </p:sp>
      </p:grpSp>
      <p:pic>
        <p:nvPicPr>
          <p:cNvPr id="7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681" t="54924" r="-3442"/>
          <a:stretch>
            <a:fillRect/>
          </a:stretch>
        </p:blipFill>
        <p:spPr bwMode="auto">
          <a:xfrm>
            <a:off x="2350305" y="1952545"/>
            <a:ext cx="163036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228" r="65240" b="-2304"/>
          <a:stretch>
            <a:fillRect/>
          </a:stretch>
        </p:blipFill>
        <p:spPr bwMode="auto">
          <a:xfrm>
            <a:off x="8485398" y="2066147"/>
            <a:ext cx="1630362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Штриховая стрелка вправо 10"/>
          <p:cNvSpPr/>
          <p:nvPr/>
        </p:nvSpPr>
        <p:spPr>
          <a:xfrm rot="16200000" flipH="1">
            <a:off x="8965597" y="4510153"/>
            <a:ext cx="669963" cy="420627"/>
          </a:xfrm>
          <a:prstGeom prst="stripedRightArrow">
            <a:avLst/>
          </a:prstGeom>
          <a:solidFill>
            <a:srgbClr val="D6082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7461557" y="5150224"/>
            <a:ext cx="3814482" cy="872540"/>
            <a:chOff x="7461557" y="5150224"/>
            <a:chExt cx="3814482" cy="87254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7461557" y="5150224"/>
              <a:ext cx="3814482" cy="872540"/>
            </a:xfrm>
            <a:prstGeom prst="roundRect">
              <a:avLst/>
            </a:prstGeom>
            <a:ln w="28575">
              <a:solidFill>
                <a:srgbClr val="008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461557" y="5150224"/>
              <a:ext cx="38144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/>
                <a:t>травмирующие </a:t>
              </a:r>
            </a:p>
            <a:p>
              <a:pPr algn="ctr"/>
              <a:r>
                <a:rPr lang="ru-RU" sz="2400" dirty="0" smtClean="0"/>
                <a:t>условия</a:t>
              </a:r>
              <a:endParaRPr lang="ru-RU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83725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556206" y="760458"/>
            <a:ext cx="4846765" cy="23614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dirty="0" smtClean="0">
                <a:solidFill>
                  <a:srgbClr val="008000"/>
                </a:solidFill>
              </a:rPr>
              <a:t>«Эффект </a:t>
            </a:r>
            <a:r>
              <a:rPr lang="ru-RU" sz="3200" dirty="0" err="1">
                <a:solidFill>
                  <a:srgbClr val="008000"/>
                </a:solidFill>
              </a:rPr>
              <a:t>Пигмалиона</a:t>
            </a:r>
            <a:r>
              <a:rPr lang="ru-RU" sz="3200" dirty="0">
                <a:solidFill>
                  <a:srgbClr val="008000"/>
                </a:solidFill>
              </a:rPr>
              <a:t>»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767228" y="995082"/>
            <a:ext cx="1897596" cy="591671"/>
            <a:chOff x="7461557" y="5150224"/>
            <a:chExt cx="3814482" cy="87254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7461557" y="5150224"/>
              <a:ext cx="3814482" cy="872540"/>
            </a:xfrm>
            <a:prstGeom prst="roundRect">
              <a:avLst/>
            </a:prstGeom>
            <a:ln w="28575">
              <a:solidFill>
                <a:srgbClr val="008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461557" y="5150224"/>
              <a:ext cx="38144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/>
                <a:t>5 учеников</a:t>
              </a:r>
              <a:endParaRPr lang="ru-RU" sz="2400" dirty="0"/>
            </a:p>
          </p:txBody>
        </p:sp>
      </p:grpSp>
      <p:sp>
        <p:nvSpPr>
          <p:cNvPr id="12" name="Штриховая стрелка вправо 11"/>
          <p:cNvSpPr/>
          <p:nvPr/>
        </p:nvSpPr>
        <p:spPr>
          <a:xfrm rot="10800000" flipH="1">
            <a:off x="7862938" y="1080603"/>
            <a:ext cx="669963" cy="420627"/>
          </a:xfrm>
          <a:prstGeom prst="stripedRightArrow">
            <a:avLst/>
          </a:prstGeom>
          <a:solidFill>
            <a:srgbClr val="F1E6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8628283" y="867329"/>
            <a:ext cx="3095997" cy="856305"/>
            <a:chOff x="7313671" y="4961833"/>
            <a:chExt cx="4256014" cy="126279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313671" y="4961833"/>
              <a:ext cx="4073296" cy="1249321"/>
            </a:xfrm>
            <a:prstGeom prst="roundRect">
              <a:avLst/>
            </a:prstGeom>
            <a:ln w="28575">
              <a:solidFill>
                <a:srgbClr val="008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313671" y="4999155"/>
              <a:ext cx="4256014" cy="1225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/>
                <a:t>тесты</a:t>
              </a:r>
            </a:p>
            <a:p>
              <a:pPr algn="ctr"/>
              <a:r>
                <a:rPr lang="ru-RU" sz="2400" dirty="0" smtClean="0"/>
                <a:t>(академический успех)</a:t>
              </a:r>
              <a:endParaRPr lang="ru-RU" sz="2400" dirty="0"/>
            </a:p>
          </p:txBody>
        </p:sp>
      </p:grpSp>
      <p:sp>
        <p:nvSpPr>
          <p:cNvPr id="16" name="Штриховая стрелка вправо 15"/>
          <p:cNvSpPr/>
          <p:nvPr/>
        </p:nvSpPr>
        <p:spPr>
          <a:xfrm rot="14082222" flipH="1">
            <a:off x="6853055" y="1921913"/>
            <a:ext cx="694008" cy="420627"/>
          </a:xfrm>
          <a:prstGeom prst="stripedRightArrow">
            <a:avLst/>
          </a:prstGeom>
          <a:solidFill>
            <a:srgbClr val="D6082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17825782" flipH="1">
            <a:off x="9501490" y="1932638"/>
            <a:ext cx="669963" cy="420627"/>
          </a:xfrm>
          <a:prstGeom prst="stripedRightArrow">
            <a:avLst/>
          </a:prstGeom>
          <a:solidFill>
            <a:srgbClr val="D6082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5647765" y="2472820"/>
            <a:ext cx="5943599" cy="1285308"/>
            <a:chOff x="7313671" y="4961832"/>
            <a:chExt cx="4256014" cy="189545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7313671" y="4961832"/>
              <a:ext cx="4073296" cy="1805039"/>
            </a:xfrm>
            <a:prstGeom prst="roundRect">
              <a:avLst/>
            </a:prstGeom>
            <a:ln w="28575">
              <a:solidFill>
                <a:srgbClr val="008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313671" y="4999153"/>
              <a:ext cx="4256014" cy="1858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/>
                <a:t>Необоснованное утверждение:</a:t>
              </a:r>
            </a:p>
            <a:p>
              <a:pPr algn="ctr"/>
              <a:r>
                <a:rPr lang="ru-RU" sz="2400" dirty="0" smtClean="0"/>
                <a:t>дети способны к обучению на высоком уровне</a:t>
              </a:r>
              <a:endParaRPr lang="ru-RU" sz="2400" dirty="0"/>
            </a:p>
          </p:txBody>
        </p:sp>
      </p:grpSp>
      <p:sp>
        <p:nvSpPr>
          <p:cNvPr id="21" name="Штриховая стрелка вправо 20"/>
          <p:cNvSpPr/>
          <p:nvPr/>
        </p:nvSpPr>
        <p:spPr>
          <a:xfrm rot="16200000" flipH="1">
            <a:off x="8082988" y="4006849"/>
            <a:ext cx="669963" cy="420627"/>
          </a:xfrm>
          <a:prstGeom prst="stripedRightArrow">
            <a:avLst/>
          </a:prstGeom>
          <a:solidFill>
            <a:srgbClr val="F1E6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6203950" y="4668410"/>
            <a:ext cx="5010897" cy="1127272"/>
            <a:chOff x="7313671" y="4961832"/>
            <a:chExt cx="4256014" cy="1805039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7313671" y="4961832"/>
              <a:ext cx="4073296" cy="1805039"/>
            </a:xfrm>
            <a:prstGeom prst="roundRect">
              <a:avLst/>
            </a:prstGeom>
            <a:ln w="28575">
              <a:solidFill>
                <a:srgbClr val="008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313671" y="4999152"/>
              <a:ext cx="4256014" cy="1225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/>
                <a:t>Результат:</a:t>
              </a:r>
            </a:p>
            <a:p>
              <a:pPr algn="ctr"/>
              <a:r>
                <a:rPr lang="ru-RU" sz="2400" dirty="0" smtClean="0"/>
                <a:t>повышение  успеваемости</a:t>
              </a:r>
              <a:endParaRPr lang="ru-RU" sz="2400" dirty="0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9922" y="2536962"/>
            <a:ext cx="980046" cy="36820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9945" y="2765991"/>
            <a:ext cx="3009039" cy="35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7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525" y="1951673"/>
            <a:ext cx="51814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Насколько педагог искренен и открыт к восприятию </a:t>
            </a:r>
            <a:r>
              <a:rPr lang="ru-RU" sz="2400" dirty="0" smtClean="0"/>
              <a:t>ребёнка</a:t>
            </a:r>
            <a:r>
              <a:rPr lang="ru-RU" sz="2400" dirty="0"/>
              <a:t>, настолько в дальнейшем сам растущий человек будет учиться принимать </a:t>
            </a:r>
            <a:r>
              <a:rPr lang="ru-RU" sz="2400" dirty="0" smtClean="0"/>
              <a:t>и уважать себя. </a:t>
            </a:r>
            <a:r>
              <a:rPr lang="ru-RU" sz="2400" dirty="0"/>
              <a:t>Только дух поддержки, доверия, принятия </a:t>
            </a:r>
            <a:r>
              <a:rPr lang="ru-RU" sz="2400" dirty="0" smtClean="0"/>
              <a:t>ребёнка </a:t>
            </a:r>
            <a:r>
              <a:rPr lang="ru-RU" sz="2400" dirty="0"/>
              <a:t>без осуждения поможет ему начать «строить» свою позитивную </a:t>
            </a:r>
            <a:r>
              <a:rPr lang="ru-RU" sz="2400" dirty="0" smtClean="0"/>
              <a:t>Я-концепцию</a:t>
            </a:r>
            <a:r>
              <a:rPr lang="ru-RU" sz="2400" dirty="0"/>
              <a:t>.</a:t>
            </a:r>
          </a:p>
        </p:txBody>
      </p:sp>
      <p:pic>
        <p:nvPicPr>
          <p:cNvPr id="5124" name="Picture 4" descr="Картинки по запросу ученики на уроке рису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4929" y="1300057"/>
            <a:ext cx="4992820" cy="39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5" r="30858"/>
          <a:stretch/>
        </p:blipFill>
        <p:spPr>
          <a:xfrm>
            <a:off x="6494929" y="1300056"/>
            <a:ext cx="5123329" cy="39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149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22475" y="2122454"/>
            <a:ext cx="518147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Я-концепция - динамическая система </a:t>
            </a:r>
            <a:r>
              <a:rPr lang="ru-RU" sz="2400" dirty="0"/>
              <a:t>представлений человека о себе, которая складывается из осознания </a:t>
            </a:r>
            <a:r>
              <a:rPr lang="ru-RU" sz="2400" dirty="0" smtClean="0"/>
              <a:t>им </a:t>
            </a:r>
            <a:r>
              <a:rPr lang="ru-RU" sz="2400" dirty="0"/>
              <a:t>своих качеств: физических, интеллектуальных, </a:t>
            </a:r>
            <a:r>
              <a:rPr lang="ru-RU" sz="2400" dirty="0" smtClean="0"/>
              <a:t>нравственных. </a:t>
            </a:r>
          </a:p>
          <a:p>
            <a:r>
              <a:rPr lang="ru-RU" sz="2400" dirty="0" smtClean="0"/>
              <a:t>На </a:t>
            </a:r>
            <a:r>
              <a:rPr lang="ru-RU" sz="2400" dirty="0"/>
              <a:t>основе Я-концепции личность строит свое поведение.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Картинки по запросу личность школьни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4516" y="1657147"/>
            <a:ext cx="5486914" cy="36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5" r="19965"/>
          <a:stretch/>
        </p:blipFill>
        <p:spPr>
          <a:xfrm>
            <a:off x="6783511" y="1657146"/>
            <a:ext cx="4940968" cy="363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413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 idx="4294967295"/>
          </p:nvPr>
        </p:nvSpPr>
        <p:spPr>
          <a:xfrm>
            <a:off x="816703" y="1183245"/>
            <a:ext cx="4179793" cy="207349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8000"/>
                </a:solidFill>
              </a:rPr>
              <a:t>Основа </a:t>
            </a:r>
            <a:br>
              <a:rPr lang="ru-RU" sz="3200" dirty="0" smtClean="0">
                <a:solidFill>
                  <a:srgbClr val="008000"/>
                </a:solidFill>
              </a:rPr>
            </a:br>
            <a:r>
              <a:rPr lang="ru-RU" sz="3200" dirty="0" smtClean="0">
                <a:solidFill>
                  <a:srgbClr val="008000"/>
                </a:solidFill>
              </a:rPr>
              <a:t>Я-концепции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10" name="Прямоугольник 5"/>
          <p:cNvSpPr/>
          <p:nvPr/>
        </p:nvSpPr>
        <p:spPr>
          <a:xfrm rot="17156511">
            <a:off x="1249302" y="3094561"/>
            <a:ext cx="1800240" cy="1843273"/>
          </a:xfrm>
          <a:prstGeom prst="ellipse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816703" y="3097012"/>
            <a:ext cx="2665436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rgbClr val="DB1203"/>
                </a:solidFill>
              </a:rPr>
              <a:t>3</a:t>
            </a:r>
          </a:p>
          <a:p>
            <a:r>
              <a:rPr lang="ru-RU" sz="2400" b="1" dirty="0" smtClean="0">
                <a:solidFill>
                  <a:srgbClr val="DB1203"/>
                </a:solidFill>
              </a:rPr>
              <a:t>компонента</a:t>
            </a:r>
            <a:endParaRPr lang="ru-RU" sz="2400" dirty="0">
              <a:solidFill>
                <a:srgbClr val="DB1203"/>
              </a:solidFill>
            </a:endParaRPr>
          </a:p>
        </p:txBody>
      </p:sp>
      <p:sp>
        <p:nvSpPr>
          <p:cNvPr id="13" name="Штриховая стрелка вправо 12"/>
          <p:cNvSpPr/>
          <p:nvPr/>
        </p:nvSpPr>
        <p:spPr>
          <a:xfrm>
            <a:off x="3482139" y="3755294"/>
            <a:ext cx="796233" cy="571500"/>
          </a:xfrm>
          <a:prstGeom prst="stripedRightArrow">
            <a:avLst/>
          </a:prstGeom>
          <a:solidFill>
            <a:srgbClr val="D7B98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1941011025"/>
              </p:ext>
            </p:extLst>
          </p:nvPr>
        </p:nvGraphicFramePr>
        <p:xfrm>
          <a:off x="5144992" y="2529416"/>
          <a:ext cx="6526308" cy="347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73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929A565-AB3A-43C8-A237-C518E439F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graphicEl>
                                              <a:dgm id="{6929A565-AB3A-43C8-A237-C518E439F9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7477DA5-6230-4460-9D31-891E2FC302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graphicEl>
                                              <a:dgm id="{07477DA5-6230-4460-9D31-891E2FC302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8E26E8A-71F0-4C5F-8178-8B9F7898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>
                                            <p:graphicEl>
                                              <a:dgm id="{88E26E8A-71F0-4C5F-8178-8B9F78981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54A74C6-A681-4473-9C9C-6F5BB8C4D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>
                                            <p:graphicEl>
                                              <a:dgm id="{154A74C6-A681-4473-9C9C-6F5BB8C4DC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4A1E778-C248-4E28-AE99-E3E8C82F6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>
                                            <p:graphicEl>
                                              <a:dgm id="{A4A1E778-C248-4E28-AE99-E3E8C82F6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D30EB87-607F-4E2A-8943-9BD5C60B6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>
                                            <p:graphicEl>
                                              <a:dgm id="{5D30EB87-607F-4E2A-8943-9BD5C60B6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8715" y="1767007"/>
            <a:ext cx="42625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То, каким человек видит самого себя, то, каким, как он думает, видят его </a:t>
            </a:r>
            <a:r>
              <a:rPr lang="ru-RU" sz="2400" dirty="0" smtClean="0"/>
              <a:t>другие, каким </a:t>
            </a:r>
            <a:r>
              <a:rPr lang="ru-RU" sz="2400" dirty="0"/>
              <a:t>он хотел бы видеть себя в будущем, </a:t>
            </a:r>
            <a:r>
              <a:rPr lang="ru-RU" sz="2400" dirty="0" smtClean="0"/>
              <a:t>каким </a:t>
            </a:r>
            <a:r>
              <a:rPr lang="ru-RU" sz="2400" dirty="0"/>
              <a:t>видит себя в прошлом, - все эти </a:t>
            </a:r>
            <a:r>
              <a:rPr lang="ru-RU" sz="2400" dirty="0" smtClean="0"/>
              <a:t>образы пребывают </a:t>
            </a:r>
            <a:r>
              <a:rPr lang="ru-RU" sz="2400" dirty="0"/>
              <a:t>в сознании человека, складываясь в его </a:t>
            </a:r>
            <a:r>
              <a:rPr lang="ru-RU" sz="2400" dirty="0" smtClean="0"/>
              <a:t>Я-концепцию.</a:t>
            </a:r>
            <a:endParaRPr lang="ru-RU" dirty="0"/>
          </a:p>
        </p:txBody>
      </p:sp>
      <p:pic>
        <p:nvPicPr>
          <p:cNvPr id="5122" name="Picture 2" descr="Картинки по запросу самооценка личност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6" t="7430" r="16050" b="5268"/>
          <a:stretch/>
        </p:blipFill>
        <p:spPr bwMode="auto">
          <a:xfrm>
            <a:off x="6426199" y="1728917"/>
            <a:ext cx="5118101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419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 idx="4294967295"/>
          </p:nvPr>
        </p:nvSpPr>
        <p:spPr>
          <a:xfrm>
            <a:off x="965199" y="1107210"/>
            <a:ext cx="4179793" cy="2073499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8000"/>
                </a:solidFill>
              </a:rPr>
              <a:t>Структура самосознания </a:t>
            </a:r>
          </a:p>
        </p:txBody>
      </p:sp>
      <p:sp>
        <p:nvSpPr>
          <p:cNvPr id="10" name="Прямоугольник 5"/>
          <p:cNvSpPr/>
          <p:nvPr/>
        </p:nvSpPr>
        <p:spPr>
          <a:xfrm rot="16200000">
            <a:off x="1234264" y="2923880"/>
            <a:ext cx="1800240" cy="2313898"/>
          </a:xfrm>
          <a:prstGeom prst="ellipse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816703" y="3097012"/>
            <a:ext cx="2665436" cy="15392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rgbClr val="DB1203"/>
                </a:solidFill>
              </a:rPr>
              <a:t>3</a:t>
            </a:r>
          </a:p>
          <a:p>
            <a:r>
              <a:rPr lang="ru-RU" sz="2400" b="1" dirty="0">
                <a:solidFill>
                  <a:srgbClr val="DB1203"/>
                </a:solidFill>
              </a:rPr>
              <a:t>модальности </a:t>
            </a:r>
            <a:r>
              <a:rPr lang="ru-RU" sz="2400" b="1" dirty="0" err="1" smtClean="0">
                <a:solidFill>
                  <a:srgbClr val="DB1203"/>
                </a:solidFill>
              </a:rPr>
              <a:t>самоустановок</a:t>
            </a:r>
            <a:endParaRPr lang="ru-RU" sz="2400" dirty="0">
              <a:solidFill>
                <a:srgbClr val="DB1203"/>
              </a:solidFill>
            </a:endParaRPr>
          </a:p>
        </p:txBody>
      </p:sp>
      <p:sp>
        <p:nvSpPr>
          <p:cNvPr id="13" name="Штриховая стрелка вправо 12"/>
          <p:cNvSpPr/>
          <p:nvPr/>
        </p:nvSpPr>
        <p:spPr>
          <a:xfrm>
            <a:off x="3482139" y="3755294"/>
            <a:ext cx="796233" cy="571500"/>
          </a:xfrm>
          <a:prstGeom prst="stripedRightArrow">
            <a:avLst/>
          </a:prstGeom>
          <a:solidFill>
            <a:srgbClr val="D7B98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236870457"/>
              </p:ext>
            </p:extLst>
          </p:nvPr>
        </p:nvGraphicFramePr>
        <p:xfrm>
          <a:off x="5144992" y="2529416"/>
          <a:ext cx="6526308" cy="347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2376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6929A565-AB3A-43C8-A237-C518E439F9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graphicEl>
                                              <a:dgm id="{6929A565-AB3A-43C8-A237-C518E439F9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7477DA5-6230-4460-9D31-891E2FC302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graphicEl>
                                              <a:dgm id="{07477DA5-6230-4460-9D31-891E2FC302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8E26E8A-71F0-4C5F-8178-8B9F7898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>
                                            <p:graphicEl>
                                              <a:dgm id="{88E26E8A-71F0-4C5F-8178-8B9F78981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54A74C6-A681-4473-9C9C-6F5BB8C4D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>
                                            <p:graphicEl>
                                              <a:dgm id="{154A74C6-A681-4473-9C9C-6F5BB8C4DC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4A1E778-C248-4E28-AE99-E3E8C82F6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>
                                            <p:graphicEl>
                                              <a:dgm id="{A4A1E778-C248-4E28-AE99-E3E8C82F6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D30EB87-607F-4E2A-8943-9BD5C60B6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>
                                            <p:graphicEl>
                                              <a:dgm id="{5D30EB87-607F-4E2A-8943-9BD5C60B6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7425" y="2459503"/>
            <a:ext cx="51814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Образ «Я</a:t>
            </a:r>
            <a:r>
              <a:rPr lang="ru-RU" sz="2400" dirty="0" smtClean="0"/>
              <a:t>» </a:t>
            </a:r>
            <a:r>
              <a:rPr lang="ru-RU" sz="2400" dirty="0"/>
              <a:t>формируется в течение всей жизни человека и оказывает влияние на восприятие данным человеком себя, других, окружающего мира.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t="5342" b="12088"/>
          <a:stretch/>
        </p:blipFill>
        <p:spPr>
          <a:xfrm>
            <a:off x="6768306" y="1522509"/>
            <a:ext cx="4751388" cy="38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685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1602</TotalTime>
  <Words>1364</Words>
  <Application>Microsoft Office PowerPoint</Application>
  <PresentationFormat>Произвольный</PresentationFormat>
  <Paragraphs>218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Натуральные материалы</vt:lpstr>
      <vt:lpstr>Роль педагога в формировании личности ребёнка: развитие позитивной Я-концепции</vt:lpstr>
      <vt:lpstr>Слайд 2</vt:lpstr>
      <vt:lpstr>Слайд 3</vt:lpstr>
      <vt:lpstr>Слайд 4</vt:lpstr>
      <vt:lpstr>Слайд 5</vt:lpstr>
      <vt:lpstr>Основа  Я-концепции</vt:lpstr>
      <vt:lpstr>Слайд 7</vt:lpstr>
      <vt:lpstr>Структура самосознания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 </cp:lastModifiedBy>
  <cp:revision>129</cp:revision>
  <dcterms:created xsi:type="dcterms:W3CDTF">2017-01-09T10:38:11Z</dcterms:created>
  <dcterms:modified xsi:type="dcterms:W3CDTF">2018-12-27T18:48:13Z</dcterms:modified>
</cp:coreProperties>
</file>