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sldIdLst>
    <p:sldId id="256" r:id="rId2"/>
    <p:sldId id="259" r:id="rId3"/>
    <p:sldId id="319" r:id="rId4"/>
    <p:sldId id="293" r:id="rId5"/>
    <p:sldId id="320" r:id="rId6"/>
    <p:sldId id="257" r:id="rId7"/>
    <p:sldId id="323" r:id="rId8"/>
    <p:sldId id="325" r:id="rId9"/>
    <p:sldId id="321" r:id="rId10"/>
    <p:sldId id="326" r:id="rId11"/>
    <p:sldId id="258" r:id="rId12"/>
    <p:sldId id="329" r:id="rId13"/>
    <p:sldId id="328" r:id="rId14"/>
    <p:sldId id="330" r:id="rId15"/>
    <p:sldId id="333" r:id="rId16"/>
    <p:sldId id="331" r:id="rId17"/>
    <p:sldId id="334" r:id="rId18"/>
    <p:sldId id="335" r:id="rId19"/>
    <p:sldId id="336" r:id="rId20"/>
    <p:sldId id="337" r:id="rId21"/>
    <p:sldId id="338" r:id="rId22"/>
    <p:sldId id="339" r:id="rId23"/>
    <p:sldId id="341" r:id="rId24"/>
    <p:sldId id="343" r:id="rId25"/>
    <p:sldId id="340" r:id="rId26"/>
    <p:sldId id="342" r:id="rId27"/>
    <p:sldId id="322" r:id="rId28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48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D9FF"/>
    <a:srgbClr val="CC99FF"/>
    <a:srgbClr val="BFE5FD"/>
    <a:srgbClr val="CCECFF"/>
    <a:srgbClr val="2BB4E5"/>
    <a:srgbClr val="99CCFF"/>
    <a:srgbClr val="660066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64343" autoAdjust="0"/>
  </p:normalViewPr>
  <p:slideViewPr>
    <p:cSldViewPr snapToGrid="0">
      <p:cViewPr varScale="1">
        <p:scale>
          <a:sx n="74" d="100"/>
          <a:sy n="74" d="100"/>
        </p:scale>
        <p:origin x="792" y="67"/>
      </p:cViewPr>
      <p:guideLst>
        <p:guide orient="horz" pos="2160"/>
        <p:guide orient="horz" pos="348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34F601-92FD-4B46-934D-36D4D3A8C172}" type="doc">
      <dgm:prSet loTypeId="urn:microsoft.com/office/officeart/2005/8/layout/chevron2" loCatId="list" qsTypeId="urn:microsoft.com/office/officeart/2005/8/quickstyle/3d4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27A056FD-F492-47DC-9D7E-32EC5273C96D}">
      <dgm:prSet phldrT="[Текст]"/>
      <dgm:spPr/>
      <dgm:t>
        <a:bodyPr/>
        <a:lstStyle/>
        <a:p>
          <a:r>
            <a:rPr lang="ru-RU" dirty="0"/>
            <a:t>   </a:t>
          </a:r>
        </a:p>
      </dgm:t>
    </dgm:pt>
    <dgm:pt modelId="{3676D745-B291-4DD6-8D64-563D1D81974B}" type="parTrans" cxnId="{02BB5EF2-D58B-4983-B68F-4E13F3E8F81A}">
      <dgm:prSet/>
      <dgm:spPr/>
      <dgm:t>
        <a:bodyPr/>
        <a:lstStyle/>
        <a:p>
          <a:endParaRPr lang="ru-RU"/>
        </a:p>
      </dgm:t>
    </dgm:pt>
    <dgm:pt modelId="{8EF2A7E3-772E-4B77-B5B8-5E55D974C6D4}" type="sibTrans" cxnId="{02BB5EF2-D58B-4983-B68F-4E13F3E8F81A}">
      <dgm:prSet/>
      <dgm:spPr/>
      <dgm:t>
        <a:bodyPr/>
        <a:lstStyle/>
        <a:p>
          <a:endParaRPr lang="ru-RU"/>
        </a:p>
      </dgm:t>
    </dgm:pt>
    <dgm:pt modelId="{0AC337B3-9450-450A-AD0F-3B255A896515}">
      <dgm:prSet phldrT="[Текст]" custT="1"/>
      <dgm:spPr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r>
            <a:rPr lang="ru-RU" sz="1600" dirty="0"/>
            <a:t>оправдывающая противоправное поведение </a:t>
          </a:r>
        </a:p>
      </dgm:t>
    </dgm:pt>
    <dgm:pt modelId="{BCAC92D2-123A-440C-BAA6-ECDAE06734D7}" type="parTrans" cxnId="{13892C20-7549-4688-BBF4-2301EA37476E}">
      <dgm:prSet/>
      <dgm:spPr/>
      <dgm:t>
        <a:bodyPr/>
        <a:lstStyle/>
        <a:p>
          <a:endParaRPr lang="ru-RU"/>
        </a:p>
      </dgm:t>
    </dgm:pt>
    <dgm:pt modelId="{68F7C3E7-47A1-41D0-9828-BBB321DDE338}" type="sibTrans" cxnId="{13892C20-7549-4688-BBF4-2301EA37476E}">
      <dgm:prSet/>
      <dgm:spPr/>
      <dgm:t>
        <a:bodyPr/>
        <a:lstStyle/>
        <a:p>
          <a:endParaRPr lang="ru-RU"/>
        </a:p>
      </dgm:t>
    </dgm:pt>
    <dgm:pt modelId="{D0980C06-B113-45CD-8CA8-CCA6C7931446}">
      <dgm:prSet phldrT="[Текст]" custT="1"/>
      <dgm:spPr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r>
            <a:rPr lang="ru-RU" sz="1600" dirty="0"/>
            <a:t>содержащая нецензурную брань</a:t>
          </a:r>
        </a:p>
      </dgm:t>
    </dgm:pt>
    <dgm:pt modelId="{D10793CB-24A9-4312-9485-EB226397CF0C}" type="parTrans" cxnId="{DD4E7B5D-FF8F-4392-9C36-B01086D1B76D}">
      <dgm:prSet/>
      <dgm:spPr/>
      <dgm:t>
        <a:bodyPr/>
        <a:lstStyle/>
        <a:p>
          <a:endParaRPr lang="ru-RU"/>
        </a:p>
      </dgm:t>
    </dgm:pt>
    <dgm:pt modelId="{E2FB0D19-6CBD-488C-B92B-2A1CB80FA5DF}" type="sibTrans" cxnId="{DD4E7B5D-FF8F-4392-9C36-B01086D1B76D}">
      <dgm:prSet/>
      <dgm:spPr/>
      <dgm:t>
        <a:bodyPr/>
        <a:lstStyle/>
        <a:p>
          <a:endParaRPr lang="ru-RU"/>
        </a:p>
      </dgm:t>
    </dgm:pt>
    <dgm:pt modelId="{0118B6DF-DD88-4545-9C75-AC76B0D6A503}">
      <dgm:prSet phldrT="[Текст]"/>
      <dgm:spPr/>
      <dgm:t>
        <a:bodyPr/>
        <a:lstStyle/>
        <a:p>
          <a:r>
            <a:rPr lang="ru-RU" dirty="0"/>
            <a:t>  </a:t>
          </a:r>
        </a:p>
      </dgm:t>
    </dgm:pt>
    <dgm:pt modelId="{897DAC29-CBBB-475F-A3AA-2BECB59D9657}" type="parTrans" cxnId="{ECF06252-C895-4469-BF8A-8F2CB30E270D}">
      <dgm:prSet/>
      <dgm:spPr/>
      <dgm:t>
        <a:bodyPr/>
        <a:lstStyle/>
        <a:p>
          <a:endParaRPr lang="ru-RU"/>
        </a:p>
      </dgm:t>
    </dgm:pt>
    <dgm:pt modelId="{74A5A7C3-8146-4F10-B1DD-8DC000E95F4B}" type="sibTrans" cxnId="{ECF06252-C895-4469-BF8A-8F2CB30E270D}">
      <dgm:prSet/>
      <dgm:spPr/>
      <dgm:t>
        <a:bodyPr/>
        <a:lstStyle/>
        <a:p>
          <a:endParaRPr lang="ru-RU"/>
        </a:p>
      </dgm:t>
    </dgm:pt>
    <dgm:pt modelId="{08C1B380-B8E5-4517-9D2B-B85165A3A65F}">
      <dgm:prSet phldrT="[Текст]" custT="1"/>
      <dgm:spPr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r>
            <a:rPr lang="ru-RU" sz="1600" dirty="0"/>
            <a:t>содержащая информацию порнографического характера </a:t>
          </a:r>
        </a:p>
      </dgm:t>
    </dgm:pt>
    <dgm:pt modelId="{E46EDDEC-FC36-4253-901E-DE160AC10EA0}" type="parTrans" cxnId="{F6AC6363-637B-4CD4-A629-10190E7D54F3}">
      <dgm:prSet/>
      <dgm:spPr/>
      <dgm:t>
        <a:bodyPr/>
        <a:lstStyle/>
        <a:p>
          <a:endParaRPr lang="ru-RU"/>
        </a:p>
      </dgm:t>
    </dgm:pt>
    <dgm:pt modelId="{3DDC557A-2DC6-4CA6-8E3A-B803BFA2E872}" type="sibTrans" cxnId="{F6AC6363-637B-4CD4-A629-10190E7D54F3}">
      <dgm:prSet/>
      <dgm:spPr/>
      <dgm:t>
        <a:bodyPr/>
        <a:lstStyle/>
        <a:p>
          <a:endParaRPr lang="ru-RU"/>
        </a:p>
      </dgm:t>
    </dgm:pt>
    <dgm:pt modelId="{CE186E6B-FBF3-417C-ADF3-B717A678312B}">
      <dgm:prSet/>
      <dgm:spPr/>
      <dgm:t>
        <a:bodyPr/>
        <a:lstStyle/>
        <a:p>
          <a:endParaRPr lang="ru-RU"/>
        </a:p>
      </dgm:t>
    </dgm:pt>
    <dgm:pt modelId="{81BA9ED9-9E26-4E54-AE4A-FDB218DEF893}" type="parTrans" cxnId="{0D6170A0-78FF-43F0-967C-A2AD03C145A5}">
      <dgm:prSet/>
      <dgm:spPr/>
      <dgm:t>
        <a:bodyPr/>
        <a:lstStyle/>
        <a:p>
          <a:endParaRPr lang="ru-RU"/>
        </a:p>
      </dgm:t>
    </dgm:pt>
    <dgm:pt modelId="{9D68511C-6F9D-46B5-86F0-6AE097935898}" type="sibTrans" cxnId="{0D6170A0-78FF-43F0-967C-A2AD03C145A5}">
      <dgm:prSet/>
      <dgm:spPr/>
      <dgm:t>
        <a:bodyPr/>
        <a:lstStyle/>
        <a:p>
          <a:endParaRPr lang="ru-RU"/>
        </a:p>
      </dgm:t>
    </dgm:pt>
    <dgm:pt modelId="{156FBC2E-F1C4-4546-A750-424337017A1B}">
      <dgm:prSet/>
      <dgm:spPr/>
      <dgm:t>
        <a:bodyPr/>
        <a:lstStyle/>
        <a:p>
          <a:endParaRPr lang="ru-RU"/>
        </a:p>
      </dgm:t>
    </dgm:pt>
    <dgm:pt modelId="{1AE8D334-246C-481B-B10A-7D8553CFDAE6}" type="parTrans" cxnId="{0C1C9D79-5C08-4B7E-B92D-98914FD7F6B1}">
      <dgm:prSet/>
      <dgm:spPr/>
      <dgm:t>
        <a:bodyPr/>
        <a:lstStyle/>
        <a:p>
          <a:endParaRPr lang="ru-RU"/>
        </a:p>
      </dgm:t>
    </dgm:pt>
    <dgm:pt modelId="{DCE224F9-CE68-49BA-B3C5-A9F01E0EA903}" type="sibTrans" cxnId="{0C1C9D79-5C08-4B7E-B92D-98914FD7F6B1}">
      <dgm:prSet/>
      <dgm:spPr/>
      <dgm:t>
        <a:bodyPr/>
        <a:lstStyle/>
        <a:p>
          <a:endParaRPr lang="ru-RU"/>
        </a:p>
      </dgm:t>
    </dgm:pt>
    <dgm:pt modelId="{D6CE0D66-EDE8-4804-8AF3-EDAD07D9AE3C}">
      <dgm:prSet/>
      <dgm:spPr/>
      <dgm:t>
        <a:bodyPr/>
        <a:lstStyle/>
        <a:p>
          <a:endParaRPr lang="ru-RU"/>
        </a:p>
      </dgm:t>
    </dgm:pt>
    <dgm:pt modelId="{2BEB166F-CD3E-4767-A8AF-A328BEDBA1E6}" type="parTrans" cxnId="{4DA7E129-A3B0-44F0-9F63-F06F48EB4004}">
      <dgm:prSet/>
      <dgm:spPr/>
      <dgm:t>
        <a:bodyPr/>
        <a:lstStyle/>
        <a:p>
          <a:endParaRPr lang="ru-RU"/>
        </a:p>
      </dgm:t>
    </dgm:pt>
    <dgm:pt modelId="{F098BDB7-2871-4491-876C-F1B800BAF2E1}" type="sibTrans" cxnId="{4DA7E129-A3B0-44F0-9F63-F06F48EB4004}">
      <dgm:prSet/>
      <dgm:spPr/>
      <dgm:t>
        <a:bodyPr/>
        <a:lstStyle/>
        <a:p>
          <a:endParaRPr lang="ru-RU"/>
        </a:p>
      </dgm:t>
    </dgm:pt>
    <dgm:pt modelId="{4A426CE0-58A5-4877-853D-EDF0E9980865}">
      <dgm:prSet/>
      <dgm:spPr/>
      <dgm:t>
        <a:bodyPr/>
        <a:lstStyle/>
        <a:p>
          <a:endParaRPr lang="ru-RU"/>
        </a:p>
      </dgm:t>
    </dgm:pt>
    <dgm:pt modelId="{6F924F76-4A72-4C81-B0B8-FE6739811E64}" type="parTrans" cxnId="{8A055C64-51DA-4494-A373-E3B264ED245F}">
      <dgm:prSet/>
      <dgm:spPr/>
      <dgm:t>
        <a:bodyPr/>
        <a:lstStyle/>
        <a:p>
          <a:endParaRPr lang="ru-RU"/>
        </a:p>
      </dgm:t>
    </dgm:pt>
    <dgm:pt modelId="{C21039F4-B044-4861-ADCC-C151D2A63725}" type="sibTrans" cxnId="{8A055C64-51DA-4494-A373-E3B264ED245F}">
      <dgm:prSet/>
      <dgm:spPr/>
      <dgm:t>
        <a:bodyPr/>
        <a:lstStyle/>
        <a:p>
          <a:endParaRPr lang="ru-RU"/>
        </a:p>
      </dgm:t>
    </dgm:pt>
    <dgm:pt modelId="{02B16FFA-1B7F-4835-AE0A-D0F7E67A3403}">
      <dgm:prSet custT="1"/>
      <dgm:spPr>
        <a:solidFill>
          <a:schemeClr val="accent3">
            <a:tint val="40000"/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pPr algn="l"/>
          <a:r>
            <a:rPr lang="ru-RU" sz="1600" dirty="0"/>
            <a:t>побуждающая детей к совершению действий, представляющих угрозу их жизни и (или) здоровью, в том числе к причинению вреда своему здоровью, самоубийству </a:t>
          </a:r>
        </a:p>
      </dgm:t>
    </dgm:pt>
    <dgm:pt modelId="{DE2A52E8-52EE-4E1A-A0FD-858B805F41DD}" type="parTrans" cxnId="{C2C08032-56B8-4D69-A8E7-281A0125A010}">
      <dgm:prSet/>
      <dgm:spPr/>
      <dgm:t>
        <a:bodyPr/>
        <a:lstStyle/>
        <a:p>
          <a:endParaRPr lang="ru-RU"/>
        </a:p>
      </dgm:t>
    </dgm:pt>
    <dgm:pt modelId="{B04179F6-63C6-4F27-8C98-6E9E31781B5F}" type="sibTrans" cxnId="{C2C08032-56B8-4D69-A8E7-281A0125A010}">
      <dgm:prSet/>
      <dgm:spPr/>
      <dgm:t>
        <a:bodyPr/>
        <a:lstStyle/>
        <a:p>
          <a:endParaRPr lang="ru-RU"/>
        </a:p>
      </dgm:t>
    </dgm:pt>
    <dgm:pt modelId="{80C0081F-4A06-4CE6-AA81-177F3A58E5BD}">
      <dgm:prSet custT="1"/>
      <dgm:spPr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r>
            <a:rPr lang="ru-RU" sz="1600" dirty="0"/>
            <a:t>способная вызвать у детей желание употребить наркотические средства, психотропные и (или) одурманивающие вещества, табачные изделия, алкогольную и спиртосодержащую продукцию, призывающая принять участие в азартных играх, заниматься проституцией, бродяжничеством или попрошайничеством </a:t>
          </a:r>
        </a:p>
      </dgm:t>
    </dgm:pt>
    <dgm:pt modelId="{EB9CF59D-5F45-4F3D-96B2-03F4BD9CBD46}" type="parTrans" cxnId="{9D965425-35BB-4499-BEA8-E2061D3B331C}">
      <dgm:prSet/>
      <dgm:spPr/>
      <dgm:t>
        <a:bodyPr/>
        <a:lstStyle/>
        <a:p>
          <a:endParaRPr lang="ru-RU"/>
        </a:p>
      </dgm:t>
    </dgm:pt>
    <dgm:pt modelId="{4EBD2BBF-08B5-4F68-8F79-7CCCD44D83CA}" type="sibTrans" cxnId="{9D965425-35BB-4499-BEA8-E2061D3B331C}">
      <dgm:prSet/>
      <dgm:spPr/>
      <dgm:t>
        <a:bodyPr/>
        <a:lstStyle/>
        <a:p>
          <a:endParaRPr lang="ru-RU"/>
        </a:p>
      </dgm:t>
    </dgm:pt>
    <dgm:pt modelId="{57B83EC5-375A-4C51-81E5-224D8E1E61E5}">
      <dgm:prSet custT="1"/>
      <dgm:spPr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r>
            <a:rPr lang="ru-RU" sz="1600" dirty="0"/>
            <a:t>обосновывающая или оправдывающая допустимость насилия и (или) жестокости либо побуждающая осуществлять насильственные действия по отношению к людям или животным</a:t>
          </a:r>
        </a:p>
      </dgm:t>
    </dgm:pt>
    <dgm:pt modelId="{6D921E50-4C3F-474A-AECB-BE086FD28C49}" type="parTrans" cxnId="{5C695EE9-0371-4EC0-AF3A-F18FDF75B594}">
      <dgm:prSet/>
      <dgm:spPr/>
      <dgm:t>
        <a:bodyPr/>
        <a:lstStyle/>
        <a:p>
          <a:endParaRPr lang="ru-RU"/>
        </a:p>
      </dgm:t>
    </dgm:pt>
    <dgm:pt modelId="{4707BF2C-459F-47EE-8839-E2A163FE224C}" type="sibTrans" cxnId="{5C695EE9-0371-4EC0-AF3A-F18FDF75B594}">
      <dgm:prSet/>
      <dgm:spPr/>
      <dgm:t>
        <a:bodyPr/>
        <a:lstStyle/>
        <a:p>
          <a:endParaRPr lang="ru-RU"/>
        </a:p>
      </dgm:t>
    </dgm:pt>
    <dgm:pt modelId="{DD081334-A8E4-4BC5-8D5D-7A09899323F2}">
      <dgm:prSet custT="1"/>
      <dgm:spPr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r>
            <a:rPr lang="ru-RU" sz="1600" dirty="0"/>
            <a:t>отрицающая семейные ценности и формирующая неуважение к родителям и (или) другим членам семьи </a:t>
          </a:r>
        </a:p>
      </dgm:t>
    </dgm:pt>
    <dgm:pt modelId="{D3AEC39D-F8BD-41D0-9A41-2E8E6EB44D33}" type="parTrans" cxnId="{009C5421-1039-4084-A09E-DA6625AE7684}">
      <dgm:prSet/>
      <dgm:spPr/>
      <dgm:t>
        <a:bodyPr/>
        <a:lstStyle/>
        <a:p>
          <a:endParaRPr lang="ru-RU"/>
        </a:p>
      </dgm:t>
    </dgm:pt>
    <dgm:pt modelId="{C5B78618-56ED-437A-9971-E63ADC0DA7FC}" type="sibTrans" cxnId="{009C5421-1039-4084-A09E-DA6625AE7684}">
      <dgm:prSet/>
      <dgm:spPr/>
      <dgm:t>
        <a:bodyPr/>
        <a:lstStyle/>
        <a:p>
          <a:endParaRPr lang="ru-RU"/>
        </a:p>
      </dgm:t>
    </dgm:pt>
    <dgm:pt modelId="{82B06D46-CAE0-42AF-9A17-DECD104E3291}">
      <dgm:prSet phldrT="[Текст]"/>
      <dgm:spPr/>
      <dgm:t>
        <a:bodyPr/>
        <a:lstStyle/>
        <a:p>
          <a:r>
            <a:rPr lang="ru-RU" dirty="0"/>
            <a:t>  </a:t>
          </a:r>
        </a:p>
      </dgm:t>
    </dgm:pt>
    <dgm:pt modelId="{794AA50C-6C20-467C-8058-C04EA4244AF9}" type="sibTrans" cxnId="{4430C977-C655-4978-B98F-27DAA4380019}">
      <dgm:prSet/>
      <dgm:spPr/>
      <dgm:t>
        <a:bodyPr/>
        <a:lstStyle/>
        <a:p>
          <a:endParaRPr lang="ru-RU"/>
        </a:p>
      </dgm:t>
    </dgm:pt>
    <dgm:pt modelId="{DCDA96D4-006B-480C-A51A-3955E42A21A5}" type="parTrans" cxnId="{4430C977-C655-4978-B98F-27DAA4380019}">
      <dgm:prSet/>
      <dgm:spPr/>
      <dgm:t>
        <a:bodyPr/>
        <a:lstStyle/>
        <a:p>
          <a:endParaRPr lang="ru-RU"/>
        </a:p>
      </dgm:t>
    </dgm:pt>
    <dgm:pt modelId="{F84F6196-1868-4EA5-97F8-BD377CCBF183}" type="pres">
      <dgm:prSet presAssocID="{AA34F601-92FD-4B46-934D-36D4D3A8C172}" presName="linearFlow" presStyleCnt="0">
        <dgm:presLayoutVars>
          <dgm:dir/>
          <dgm:animLvl val="lvl"/>
          <dgm:resizeHandles val="exact"/>
        </dgm:presLayoutVars>
      </dgm:prSet>
      <dgm:spPr/>
    </dgm:pt>
    <dgm:pt modelId="{FDC47A5B-2C68-4A87-BED3-332C7A12146B}" type="pres">
      <dgm:prSet presAssocID="{CE186E6B-FBF3-417C-ADF3-B717A678312B}" presName="composite" presStyleCnt="0"/>
      <dgm:spPr/>
    </dgm:pt>
    <dgm:pt modelId="{3F5F6B55-3D17-4EE9-BC40-081ABDE6946F}" type="pres">
      <dgm:prSet presAssocID="{CE186E6B-FBF3-417C-ADF3-B717A678312B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A109D450-4CCB-4954-B397-908DEBF4E8CB}" type="pres">
      <dgm:prSet presAssocID="{CE186E6B-FBF3-417C-ADF3-B717A678312B}" presName="descendantText" presStyleLbl="alignAcc1" presStyleIdx="0" presStyleCnt="7">
        <dgm:presLayoutVars>
          <dgm:bulletEnabled val="1"/>
        </dgm:presLayoutVars>
      </dgm:prSet>
      <dgm:spPr/>
    </dgm:pt>
    <dgm:pt modelId="{B0B63D13-B5CC-4F36-B103-5F9129142A8A}" type="pres">
      <dgm:prSet presAssocID="{9D68511C-6F9D-46B5-86F0-6AE097935898}" presName="sp" presStyleCnt="0"/>
      <dgm:spPr/>
    </dgm:pt>
    <dgm:pt modelId="{B8CD66BB-F352-4108-8B8F-2C88AF897E5F}" type="pres">
      <dgm:prSet presAssocID="{4A426CE0-58A5-4877-853D-EDF0E9980865}" presName="composite" presStyleCnt="0"/>
      <dgm:spPr/>
    </dgm:pt>
    <dgm:pt modelId="{12B7DDAF-D54E-4048-A1EF-D1BFAE86E0AC}" type="pres">
      <dgm:prSet presAssocID="{4A426CE0-58A5-4877-853D-EDF0E9980865}" presName="parentText" presStyleLbl="alignNode1" presStyleIdx="1" presStyleCnt="7" custLinFactNeighborY="-9555">
        <dgm:presLayoutVars>
          <dgm:chMax val="1"/>
          <dgm:bulletEnabled val="1"/>
        </dgm:presLayoutVars>
      </dgm:prSet>
      <dgm:spPr/>
    </dgm:pt>
    <dgm:pt modelId="{2D2D3B31-9288-4F10-980A-719B3447B83F}" type="pres">
      <dgm:prSet presAssocID="{4A426CE0-58A5-4877-853D-EDF0E9980865}" presName="descendantText" presStyleLbl="alignAcc1" presStyleIdx="1" presStyleCnt="7" custScaleY="164920" custLinFactNeighborY="-4202">
        <dgm:presLayoutVars>
          <dgm:bulletEnabled val="1"/>
        </dgm:presLayoutVars>
      </dgm:prSet>
      <dgm:spPr/>
    </dgm:pt>
    <dgm:pt modelId="{FCA98D0E-1C63-4DE0-8CAA-6F3F13B5D673}" type="pres">
      <dgm:prSet presAssocID="{C21039F4-B044-4861-ADCC-C151D2A63725}" presName="sp" presStyleCnt="0"/>
      <dgm:spPr/>
    </dgm:pt>
    <dgm:pt modelId="{2925225C-50E7-424E-B279-FE3DAA941137}" type="pres">
      <dgm:prSet presAssocID="{D6CE0D66-EDE8-4804-8AF3-EDAD07D9AE3C}" presName="composite" presStyleCnt="0"/>
      <dgm:spPr/>
    </dgm:pt>
    <dgm:pt modelId="{1F6F4E88-90BA-4AA7-8BC6-1F77CD4CB22C}" type="pres">
      <dgm:prSet presAssocID="{D6CE0D66-EDE8-4804-8AF3-EDAD07D9AE3C}" presName="parentText" presStyleLbl="alignNode1" presStyleIdx="2" presStyleCnt="7" custLinFactNeighborY="14920">
        <dgm:presLayoutVars>
          <dgm:chMax val="1"/>
          <dgm:bulletEnabled val="1"/>
        </dgm:presLayoutVars>
      </dgm:prSet>
      <dgm:spPr/>
    </dgm:pt>
    <dgm:pt modelId="{E97A548B-23D2-4662-9084-CC7BE2F2B679}" type="pres">
      <dgm:prSet presAssocID="{D6CE0D66-EDE8-4804-8AF3-EDAD07D9AE3C}" presName="descendantText" presStyleLbl="alignAcc1" presStyleIdx="2" presStyleCnt="7" custLinFactNeighborY="27168">
        <dgm:presLayoutVars>
          <dgm:bulletEnabled val="1"/>
        </dgm:presLayoutVars>
      </dgm:prSet>
      <dgm:spPr/>
    </dgm:pt>
    <dgm:pt modelId="{4979C485-2960-45DA-A60D-27A8CB1FDC9D}" type="pres">
      <dgm:prSet presAssocID="{F098BDB7-2871-4491-876C-F1B800BAF2E1}" presName="sp" presStyleCnt="0"/>
      <dgm:spPr/>
    </dgm:pt>
    <dgm:pt modelId="{454A6613-538C-4029-99AB-C60F56F1CF46}" type="pres">
      <dgm:prSet presAssocID="{156FBC2E-F1C4-4546-A750-424337017A1B}" presName="composite" presStyleCnt="0"/>
      <dgm:spPr/>
    </dgm:pt>
    <dgm:pt modelId="{B54446C9-B0BB-4B29-8F78-973DF5AE640F}" type="pres">
      <dgm:prSet presAssocID="{156FBC2E-F1C4-4546-A750-424337017A1B}" presName="parentText" presStyleLbl="alignNode1" presStyleIdx="3" presStyleCnt="7" custLinFactNeighborY="12285">
        <dgm:presLayoutVars>
          <dgm:chMax val="1"/>
          <dgm:bulletEnabled val="1"/>
        </dgm:presLayoutVars>
      </dgm:prSet>
      <dgm:spPr/>
    </dgm:pt>
    <dgm:pt modelId="{EF2E3F2F-38AE-4D05-A3E1-A839DBFD940D}" type="pres">
      <dgm:prSet presAssocID="{156FBC2E-F1C4-4546-A750-424337017A1B}" presName="descendantText" presStyleLbl="alignAcc1" presStyleIdx="3" presStyleCnt="7" custLinFactNeighborY="25212">
        <dgm:presLayoutVars>
          <dgm:bulletEnabled val="1"/>
        </dgm:presLayoutVars>
      </dgm:prSet>
      <dgm:spPr/>
    </dgm:pt>
    <dgm:pt modelId="{2A273183-9837-4EE6-A5D7-52AD6E97762A}" type="pres">
      <dgm:prSet presAssocID="{DCE224F9-CE68-49BA-B3C5-A9F01E0EA903}" presName="sp" presStyleCnt="0"/>
      <dgm:spPr/>
    </dgm:pt>
    <dgm:pt modelId="{A9F7D79B-381F-4A9A-A0E3-F8EFC6C2D146}" type="pres">
      <dgm:prSet presAssocID="{27A056FD-F492-47DC-9D7E-32EC5273C96D}" presName="composite" presStyleCnt="0"/>
      <dgm:spPr/>
    </dgm:pt>
    <dgm:pt modelId="{01680B9F-35D7-4DD0-86C7-A0AF81506653}" type="pres">
      <dgm:prSet presAssocID="{27A056FD-F492-47DC-9D7E-32EC5273C96D}" presName="parentText" presStyleLbl="alignNode1" presStyleIdx="4" presStyleCnt="7" custLinFactNeighborY="13650">
        <dgm:presLayoutVars>
          <dgm:chMax val="1"/>
          <dgm:bulletEnabled val="1"/>
        </dgm:presLayoutVars>
      </dgm:prSet>
      <dgm:spPr/>
    </dgm:pt>
    <dgm:pt modelId="{A16018BF-C6A7-48A4-81AA-BEB22DDD7B00}" type="pres">
      <dgm:prSet presAssocID="{27A056FD-F492-47DC-9D7E-32EC5273C96D}" presName="descendantText" presStyleLbl="alignAcc1" presStyleIdx="4" presStyleCnt="7" custLinFactNeighborY="21010">
        <dgm:presLayoutVars>
          <dgm:bulletEnabled val="1"/>
        </dgm:presLayoutVars>
      </dgm:prSet>
      <dgm:spPr/>
    </dgm:pt>
    <dgm:pt modelId="{084F96AE-8F7A-43B0-A4D7-A9360B83EC00}" type="pres">
      <dgm:prSet presAssocID="{8EF2A7E3-772E-4B77-B5B8-5E55D974C6D4}" presName="sp" presStyleCnt="0"/>
      <dgm:spPr/>
    </dgm:pt>
    <dgm:pt modelId="{61A1F874-F088-4450-A870-AAE7A5285DE4}" type="pres">
      <dgm:prSet presAssocID="{82B06D46-CAE0-42AF-9A17-DECD104E3291}" presName="composite" presStyleCnt="0"/>
      <dgm:spPr/>
    </dgm:pt>
    <dgm:pt modelId="{68B93E61-B037-4774-A110-557A9D6575C8}" type="pres">
      <dgm:prSet presAssocID="{82B06D46-CAE0-42AF-9A17-DECD104E3291}" presName="parentText" presStyleLbl="alignNode1" presStyleIdx="5" presStyleCnt="7" custLinFactNeighborY="9555">
        <dgm:presLayoutVars>
          <dgm:chMax val="1"/>
          <dgm:bulletEnabled val="1"/>
        </dgm:presLayoutVars>
      </dgm:prSet>
      <dgm:spPr/>
    </dgm:pt>
    <dgm:pt modelId="{F0E8F20F-87C7-40ED-ADE7-706B4FA26822}" type="pres">
      <dgm:prSet presAssocID="{82B06D46-CAE0-42AF-9A17-DECD104E3291}" presName="descendantText" presStyleLbl="alignAcc1" presStyleIdx="5" presStyleCnt="7" custLinFactNeighborY="14707">
        <dgm:presLayoutVars>
          <dgm:bulletEnabled val="1"/>
        </dgm:presLayoutVars>
      </dgm:prSet>
      <dgm:spPr/>
    </dgm:pt>
    <dgm:pt modelId="{7F9C8BA1-ECB1-411E-8680-E39634C6FA1F}" type="pres">
      <dgm:prSet presAssocID="{794AA50C-6C20-467C-8058-C04EA4244AF9}" presName="sp" presStyleCnt="0"/>
      <dgm:spPr/>
    </dgm:pt>
    <dgm:pt modelId="{DEBDECCC-1F98-4AB7-BCF9-748C2231BEF8}" type="pres">
      <dgm:prSet presAssocID="{0118B6DF-DD88-4545-9C75-AC76B0D6A503}" presName="composite" presStyleCnt="0"/>
      <dgm:spPr/>
    </dgm:pt>
    <dgm:pt modelId="{DC285A25-F2A9-49F5-AD20-2C6B76C62128}" type="pres">
      <dgm:prSet presAssocID="{0118B6DF-DD88-4545-9C75-AC76B0D6A503}" presName="parentText" presStyleLbl="alignNode1" presStyleIdx="6" presStyleCnt="7" custLinFactNeighborY="1784">
        <dgm:presLayoutVars>
          <dgm:chMax val="1"/>
          <dgm:bulletEnabled val="1"/>
        </dgm:presLayoutVars>
      </dgm:prSet>
      <dgm:spPr/>
    </dgm:pt>
    <dgm:pt modelId="{45DDF748-FB6E-4C03-B5B2-5E655D684514}" type="pres">
      <dgm:prSet presAssocID="{0118B6DF-DD88-4545-9C75-AC76B0D6A503}" presName="descendantText" presStyleLbl="alignAcc1" presStyleIdx="6" presStyleCnt="7" custLinFactNeighborY="8404">
        <dgm:presLayoutVars>
          <dgm:bulletEnabled val="1"/>
        </dgm:presLayoutVars>
      </dgm:prSet>
      <dgm:spPr/>
    </dgm:pt>
  </dgm:ptLst>
  <dgm:cxnLst>
    <dgm:cxn modelId="{99BCFA01-E270-47D9-8C14-D441586C958C}" type="presOf" srcId="{4A426CE0-58A5-4877-853D-EDF0E9980865}" destId="{12B7DDAF-D54E-4048-A1EF-D1BFAE86E0AC}" srcOrd="0" destOrd="0" presId="urn:microsoft.com/office/officeart/2005/8/layout/chevron2"/>
    <dgm:cxn modelId="{2B58860F-D429-4B5A-A935-1D7E67CBE6D4}" type="presOf" srcId="{80C0081F-4A06-4CE6-AA81-177F3A58E5BD}" destId="{2D2D3B31-9288-4F10-980A-719B3447B83F}" srcOrd="0" destOrd="0" presId="urn:microsoft.com/office/officeart/2005/8/layout/chevron2"/>
    <dgm:cxn modelId="{8B502B15-7EBE-4E6B-A6A9-9ABB44BD3761}" type="presOf" srcId="{D6CE0D66-EDE8-4804-8AF3-EDAD07D9AE3C}" destId="{1F6F4E88-90BA-4AA7-8BC6-1F77CD4CB22C}" srcOrd="0" destOrd="0" presId="urn:microsoft.com/office/officeart/2005/8/layout/chevron2"/>
    <dgm:cxn modelId="{13892C20-7549-4688-BBF4-2301EA37476E}" srcId="{27A056FD-F492-47DC-9D7E-32EC5273C96D}" destId="{0AC337B3-9450-450A-AD0F-3B255A896515}" srcOrd="0" destOrd="0" parTransId="{BCAC92D2-123A-440C-BAA6-ECDAE06734D7}" sibTransId="{68F7C3E7-47A1-41D0-9828-BBB321DDE338}"/>
    <dgm:cxn modelId="{009C5421-1039-4084-A09E-DA6625AE7684}" srcId="{156FBC2E-F1C4-4546-A750-424337017A1B}" destId="{DD081334-A8E4-4BC5-8D5D-7A09899323F2}" srcOrd="0" destOrd="0" parTransId="{D3AEC39D-F8BD-41D0-9A41-2E8E6EB44D33}" sibTransId="{C5B78618-56ED-437A-9971-E63ADC0DA7FC}"/>
    <dgm:cxn modelId="{9D965425-35BB-4499-BEA8-E2061D3B331C}" srcId="{4A426CE0-58A5-4877-853D-EDF0E9980865}" destId="{80C0081F-4A06-4CE6-AA81-177F3A58E5BD}" srcOrd="0" destOrd="0" parTransId="{EB9CF59D-5F45-4F3D-96B2-03F4BD9CBD46}" sibTransId="{4EBD2BBF-08B5-4F68-8F79-7CCCD44D83CA}"/>
    <dgm:cxn modelId="{4DA7E129-A3B0-44F0-9F63-F06F48EB4004}" srcId="{AA34F601-92FD-4B46-934D-36D4D3A8C172}" destId="{D6CE0D66-EDE8-4804-8AF3-EDAD07D9AE3C}" srcOrd="2" destOrd="0" parTransId="{2BEB166F-CD3E-4767-A8AF-A328BEDBA1E6}" sibTransId="{F098BDB7-2871-4491-876C-F1B800BAF2E1}"/>
    <dgm:cxn modelId="{C2C08032-56B8-4D69-A8E7-281A0125A010}" srcId="{CE186E6B-FBF3-417C-ADF3-B717A678312B}" destId="{02B16FFA-1B7F-4835-AE0A-D0F7E67A3403}" srcOrd="0" destOrd="0" parTransId="{DE2A52E8-52EE-4E1A-A0FD-858B805F41DD}" sibTransId="{B04179F6-63C6-4F27-8C98-6E9E31781B5F}"/>
    <dgm:cxn modelId="{8513A13C-B8B9-4109-87A1-E0DD536B3532}" type="presOf" srcId="{D0980C06-B113-45CD-8CA8-CCA6C7931446}" destId="{F0E8F20F-87C7-40ED-ADE7-706B4FA26822}" srcOrd="0" destOrd="0" presId="urn:microsoft.com/office/officeart/2005/8/layout/chevron2"/>
    <dgm:cxn modelId="{DD4E7B5D-FF8F-4392-9C36-B01086D1B76D}" srcId="{82B06D46-CAE0-42AF-9A17-DECD104E3291}" destId="{D0980C06-B113-45CD-8CA8-CCA6C7931446}" srcOrd="0" destOrd="0" parTransId="{D10793CB-24A9-4312-9485-EB226397CF0C}" sibTransId="{E2FB0D19-6CBD-488C-B92B-2A1CB80FA5DF}"/>
    <dgm:cxn modelId="{BD33C160-1376-49C5-97DD-E88B13E2D184}" type="presOf" srcId="{0118B6DF-DD88-4545-9C75-AC76B0D6A503}" destId="{DC285A25-F2A9-49F5-AD20-2C6B76C62128}" srcOrd="0" destOrd="0" presId="urn:microsoft.com/office/officeart/2005/8/layout/chevron2"/>
    <dgm:cxn modelId="{F6AC6363-637B-4CD4-A629-10190E7D54F3}" srcId="{0118B6DF-DD88-4545-9C75-AC76B0D6A503}" destId="{08C1B380-B8E5-4517-9D2B-B85165A3A65F}" srcOrd="0" destOrd="0" parTransId="{E46EDDEC-FC36-4253-901E-DE160AC10EA0}" sibTransId="{3DDC557A-2DC6-4CA6-8E3A-B803BFA2E872}"/>
    <dgm:cxn modelId="{8A055C64-51DA-4494-A373-E3B264ED245F}" srcId="{AA34F601-92FD-4B46-934D-36D4D3A8C172}" destId="{4A426CE0-58A5-4877-853D-EDF0E9980865}" srcOrd="1" destOrd="0" parTransId="{6F924F76-4A72-4C81-B0B8-FE6739811E64}" sibTransId="{C21039F4-B044-4861-ADCC-C151D2A63725}"/>
    <dgm:cxn modelId="{17B6414A-D27B-43C6-8AE5-88C57C966722}" type="presOf" srcId="{DD081334-A8E4-4BC5-8D5D-7A09899323F2}" destId="{EF2E3F2F-38AE-4D05-A3E1-A839DBFD940D}" srcOrd="0" destOrd="0" presId="urn:microsoft.com/office/officeart/2005/8/layout/chevron2"/>
    <dgm:cxn modelId="{ECF06252-C895-4469-BF8A-8F2CB30E270D}" srcId="{AA34F601-92FD-4B46-934D-36D4D3A8C172}" destId="{0118B6DF-DD88-4545-9C75-AC76B0D6A503}" srcOrd="6" destOrd="0" parTransId="{897DAC29-CBBB-475F-A3AA-2BECB59D9657}" sibTransId="{74A5A7C3-8146-4F10-B1DD-8DC000E95F4B}"/>
    <dgm:cxn modelId="{284EB453-7D33-41F4-8BA0-BC0F456CFA0A}" type="presOf" srcId="{82B06D46-CAE0-42AF-9A17-DECD104E3291}" destId="{68B93E61-B037-4774-A110-557A9D6575C8}" srcOrd="0" destOrd="0" presId="urn:microsoft.com/office/officeart/2005/8/layout/chevron2"/>
    <dgm:cxn modelId="{D8E8F674-DB1B-4EE4-8281-9DDE442388A9}" type="presOf" srcId="{CE186E6B-FBF3-417C-ADF3-B717A678312B}" destId="{3F5F6B55-3D17-4EE9-BC40-081ABDE6946F}" srcOrd="0" destOrd="0" presId="urn:microsoft.com/office/officeart/2005/8/layout/chevron2"/>
    <dgm:cxn modelId="{20A37B76-52B0-4B28-AC14-EFB9642E1341}" type="presOf" srcId="{AA34F601-92FD-4B46-934D-36D4D3A8C172}" destId="{F84F6196-1868-4EA5-97F8-BD377CCBF183}" srcOrd="0" destOrd="0" presId="urn:microsoft.com/office/officeart/2005/8/layout/chevron2"/>
    <dgm:cxn modelId="{4430C977-C655-4978-B98F-27DAA4380019}" srcId="{AA34F601-92FD-4B46-934D-36D4D3A8C172}" destId="{82B06D46-CAE0-42AF-9A17-DECD104E3291}" srcOrd="5" destOrd="0" parTransId="{DCDA96D4-006B-480C-A51A-3955E42A21A5}" sibTransId="{794AA50C-6C20-467C-8058-C04EA4244AF9}"/>
    <dgm:cxn modelId="{0C1C9D79-5C08-4B7E-B92D-98914FD7F6B1}" srcId="{AA34F601-92FD-4B46-934D-36D4D3A8C172}" destId="{156FBC2E-F1C4-4546-A750-424337017A1B}" srcOrd="3" destOrd="0" parTransId="{1AE8D334-246C-481B-B10A-7D8553CFDAE6}" sibTransId="{DCE224F9-CE68-49BA-B3C5-A9F01E0EA903}"/>
    <dgm:cxn modelId="{3B0B9989-794D-426B-8C64-74ED494C8B1C}" type="presOf" srcId="{27A056FD-F492-47DC-9D7E-32EC5273C96D}" destId="{01680B9F-35D7-4DD0-86C7-A0AF81506653}" srcOrd="0" destOrd="0" presId="urn:microsoft.com/office/officeart/2005/8/layout/chevron2"/>
    <dgm:cxn modelId="{0D6170A0-78FF-43F0-967C-A2AD03C145A5}" srcId="{AA34F601-92FD-4B46-934D-36D4D3A8C172}" destId="{CE186E6B-FBF3-417C-ADF3-B717A678312B}" srcOrd="0" destOrd="0" parTransId="{81BA9ED9-9E26-4E54-AE4A-FDB218DEF893}" sibTransId="{9D68511C-6F9D-46B5-86F0-6AE097935898}"/>
    <dgm:cxn modelId="{4A0B82A2-39CF-4B5D-B8F7-411909CEC191}" type="presOf" srcId="{08C1B380-B8E5-4517-9D2B-B85165A3A65F}" destId="{45DDF748-FB6E-4C03-B5B2-5E655D684514}" srcOrd="0" destOrd="0" presId="urn:microsoft.com/office/officeart/2005/8/layout/chevron2"/>
    <dgm:cxn modelId="{4C1B92CF-6275-4F2B-B938-E6C315DA570A}" type="presOf" srcId="{02B16FFA-1B7F-4835-AE0A-D0F7E67A3403}" destId="{A109D450-4CCB-4954-B397-908DEBF4E8CB}" srcOrd="0" destOrd="0" presId="urn:microsoft.com/office/officeart/2005/8/layout/chevron2"/>
    <dgm:cxn modelId="{3D56D5CF-BF04-4488-B7E6-C9F439BAAD32}" type="presOf" srcId="{0AC337B3-9450-450A-AD0F-3B255A896515}" destId="{A16018BF-C6A7-48A4-81AA-BEB22DDD7B00}" srcOrd="0" destOrd="0" presId="urn:microsoft.com/office/officeart/2005/8/layout/chevron2"/>
    <dgm:cxn modelId="{251D1CD9-3DDD-4151-9A6B-79D19CE62900}" type="presOf" srcId="{57B83EC5-375A-4C51-81E5-224D8E1E61E5}" destId="{E97A548B-23D2-4662-9084-CC7BE2F2B679}" srcOrd="0" destOrd="0" presId="urn:microsoft.com/office/officeart/2005/8/layout/chevron2"/>
    <dgm:cxn modelId="{1EB38EE6-6C63-464F-ACD8-01075AA2EB92}" type="presOf" srcId="{156FBC2E-F1C4-4546-A750-424337017A1B}" destId="{B54446C9-B0BB-4B29-8F78-973DF5AE640F}" srcOrd="0" destOrd="0" presId="urn:microsoft.com/office/officeart/2005/8/layout/chevron2"/>
    <dgm:cxn modelId="{5C695EE9-0371-4EC0-AF3A-F18FDF75B594}" srcId="{D6CE0D66-EDE8-4804-8AF3-EDAD07D9AE3C}" destId="{57B83EC5-375A-4C51-81E5-224D8E1E61E5}" srcOrd="0" destOrd="0" parTransId="{6D921E50-4C3F-474A-AECB-BE086FD28C49}" sibTransId="{4707BF2C-459F-47EE-8839-E2A163FE224C}"/>
    <dgm:cxn modelId="{02BB5EF2-D58B-4983-B68F-4E13F3E8F81A}" srcId="{AA34F601-92FD-4B46-934D-36D4D3A8C172}" destId="{27A056FD-F492-47DC-9D7E-32EC5273C96D}" srcOrd="4" destOrd="0" parTransId="{3676D745-B291-4DD6-8D64-563D1D81974B}" sibTransId="{8EF2A7E3-772E-4B77-B5B8-5E55D974C6D4}"/>
    <dgm:cxn modelId="{409270D4-C43F-4827-86F3-F0221A26713F}" type="presParOf" srcId="{F84F6196-1868-4EA5-97F8-BD377CCBF183}" destId="{FDC47A5B-2C68-4A87-BED3-332C7A12146B}" srcOrd="0" destOrd="0" presId="urn:microsoft.com/office/officeart/2005/8/layout/chevron2"/>
    <dgm:cxn modelId="{27760B0C-E1F5-427D-8388-1D66B20CFE03}" type="presParOf" srcId="{FDC47A5B-2C68-4A87-BED3-332C7A12146B}" destId="{3F5F6B55-3D17-4EE9-BC40-081ABDE6946F}" srcOrd="0" destOrd="0" presId="urn:microsoft.com/office/officeart/2005/8/layout/chevron2"/>
    <dgm:cxn modelId="{F1CA34D5-D33E-4C98-9EC1-7FEE85671065}" type="presParOf" srcId="{FDC47A5B-2C68-4A87-BED3-332C7A12146B}" destId="{A109D450-4CCB-4954-B397-908DEBF4E8CB}" srcOrd="1" destOrd="0" presId="urn:microsoft.com/office/officeart/2005/8/layout/chevron2"/>
    <dgm:cxn modelId="{4DED4903-ECA4-400D-90D8-1CC0DC68BBAE}" type="presParOf" srcId="{F84F6196-1868-4EA5-97F8-BD377CCBF183}" destId="{B0B63D13-B5CC-4F36-B103-5F9129142A8A}" srcOrd="1" destOrd="0" presId="urn:microsoft.com/office/officeart/2005/8/layout/chevron2"/>
    <dgm:cxn modelId="{1EB8DC3A-8BDB-4D9F-BA78-F35B93532984}" type="presParOf" srcId="{F84F6196-1868-4EA5-97F8-BD377CCBF183}" destId="{B8CD66BB-F352-4108-8B8F-2C88AF897E5F}" srcOrd="2" destOrd="0" presId="urn:microsoft.com/office/officeart/2005/8/layout/chevron2"/>
    <dgm:cxn modelId="{52D4A9CA-4568-407D-ADE6-E22A8B036782}" type="presParOf" srcId="{B8CD66BB-F352-4108-8B8F-2C88AF897E5F}" destId="{12B7DDAF-D54E-4048-A1EF-D1BFAE86E0AC}" srcOrd="0" destOrd="0" presId="urn:microsoft.com/office/officeart/2005/8/layout/chevron2"/>
    <dgm:cxn modelId="{16D69B61-C55F-4461-BE67-20C319105686}" type="presParOf" srcId="{B8CD66BB-F352-4108-8B8F-2C88AF897E5F}" destId="{2D2D3B31-9288-4F10-980A-719B3447B83F}" srcOrd="1" destOrd="0" presId="urn:microsoft.com/office/officeart/2005/8/layout/chevron2"/>
    <dgm:cxn modelId="{D9ECCD53-216F-44C7-8A5B-D110214EEB62}" type="presParOf" srcId="{F84F6196-1868-4EA5-97F8-BD377CCBF183}" destId="{FCA98D0E-1C63-4DE0-8CAA-6F3F13B5D673}" srcOrd="3" destOrd="0" presId="urn:microsoft.com/office/officeart/2005/8/layout/chevron2"/>
    <dgm:cxn modelId="{02AD9DC2-8BD4-4B2F-B1DD-34F21FBB8D97}" type="presParOf" srcId="{F84F6196-1868-4EA5-97F8-BD377CCBF183}" destId="{2925225C-50E7-424E-B279-FE3DAA941137}" srcOrd="4" destOrd="0" presId="urn:microsoft.com/office/officeart/2005/8/layout/chevron2"/>
    <dgm:cxn modelId="{479E1266-8358-420F-A294-BA05A3FC974A}" type="presParOf" srcId="{2925225C-50E7-424E-B279-FE3DAA941137}" destId="{1F6F4E88-90BA-4AA7-8BC6-1F77CD4CB22C}" srcOrd="0" destOrd="0" presId="urn:microsoft.com/office/officeart/2005/8/layout/chevron2"/>
    <dgm:cxn modelId="{59B698EB-865C-40B6-89CD-D2ED1AB5A6E0}" type="presParOf" srcId="{2925225C-50E7-424E-B279-FE3DAA941137}" destId="{E97A548B-23D2-4662-9084-CC7BE2F2B679}" srcOrd="1" destOrd="0" presId="urn:microsoft.com/office/officeart/2005/8/layout/chevron2"/>
    <dgm:cxn modelId="{AE8620A6-00B3-4530-9586-4D7793185139}" type="presParOf" srcId="{F84F6196-1868-4EA5-97F8-BD377CCBF183}" destId="{4979C485-2960-45DA-A60D-27A8CB1FDC9D}" srcOrd="5" destOrd="0" presId="urn:microsoft.com/office/officeart/2005/8/layout/chevron2"/>
    <dgm:cxn modelId="{DE432977-F902-48A9-A507-3ADA2552E970}" type="presParOf" srcId="{F84F6196-1868-4EA5-97F8-BD377CCBF183}" destId="{454A6613-538C-4029-99AB-C60F56F1CF46}" srcOrd="6" destOrd="0" presId="urn:microsoft.com/office/officeart/2005/8/layout/chevron2"/>
    <dgm:cxn modelId="{9F76F76F-7F2C-4541-9C36-BDD693110C81}" type="presParOf" srcId="{454A6613-538C-4029-99AB-C60F56F1CF46}" destId="{B54446C9-B0BB-4B29-8F78-973DF5AE640F}" srcOrd="0" destOrd="0" presId="urn:microsoft.com/office/officeart/2005/8/layout/chevron2"/>
    <dgm:cxn modelId="{21AD8A24-2775-4931-A39B-9ACE2DC8E6F0}" type="presParOf" srcId="{454A6613-538C-4029-99AB-C60F56F1CF46}" destId="{EF2E3F2F-38AE-4D05-A3E1-A839DBFD940D}" srcOrd="1" destOrd="0" presId="urn:microsoft.com/office/officeart/2005/8/layout/chevron2"/>
    <dgm:cxn modelId="{A6A6A9BD-FE6D-44C8-9656-23E0C727F049}" type="presParOf" srcId="{F84F6196-1868-4EA5-97F8-BD377CCBF183}" destId="{2A273183-9837-4EE6-A5D7-52AD6E97762A}" srcOrd="7" destOrd="0" presId="urn:microsoft.com/office/officeart/2005/8/layout/chevron2"/>
    <dgm:cxn modelId="{3731B838-E52D-48CD-B151-B19C5DF8B8E4}" type="presParOf" srcId="{F84F6196-1868-4EA5-97F8-BD377CCBF183}" destId="{A9F7D79B-381F-4A9A-A0E3-F8EFC6C2D146}" srcOrd="8" destOrd="0" presId="urn:microsoft.com/office/officeart/2005/8/layout/chevron2"/>
    <dgm:cxn modelId="{05BA9625-8393-4401-B1CA-87269EE033EA}" type="presParOf" srcId="{A9F7D79B-381F-4A9A-A0E3-F8EFC6C2D146}" destId="{01680B9F-35D7-4DD0-86C7-A0AF81506653}" srcOrd="0" destOrd="0" presId="urn:microsoft.com/office/officeart/2005/8/layout/chevron2"/>
    <dgm:cxn modelId="{2FEED90E-26DA-4E64-AA49-D29397D217E3}" type="presParOf" srcId="{A9F7D79B-381F-4A9A-A0E3-F8EFC6C2D146}" destId="{A16018BF-C6A7-48A4-81AA-BEB22DDD7B00}" srcOrd="1" destOrd="0" presId="urn:microsoft.com/office/officeart/2005/8/layout/chevron2"/>
    <dgm:cxn modelId="{3124C4A3-A720-4AEA-8093-57371E2DCCC4}" type="presParOf" srcId="{F84F6196-1868-4EA5-97F8-BD377CCBF183}" destId="{084F96AE-8F7A-43B0-A4D7-A9360B83EC00}" srcOrd="9" destOrd="0" presId="urn:microsoft.com/office/officeart/2005/8/layout/chevron2"/>
    <dgm:cxn modelId="{94212E9D-444F-47D5-A64C-55A3761B53DD}" type="presParOf" srcId="{F84F6196-1868-4EA5-97F8-BD377CCBF183}" destId="{61A1F874-F088-4450-A870-AAE7A5285DE4}" srcOrd="10" destOrd="0" presId="urn:microsoft.com/office/officeart/2005/8/layout/chevron2"/>
    <dgm:cxn modelId="{7687FC62-8130-4F22-8699-17CAAB425F60}" type="presParOf" srcId="{61A1F874-F088-4450-A870-AAE7A5285DE4}" destId="{68B93E61-B037-4774-A110-557A9D6575C8}" srcOrd="0" destOrd="0" presId="urn:microsoft.com/office/officeart/2005/8/layout/chevron2"/>
    <dgm:cxn modelId="{25B89576-21AD-4697-8E47-134CD372570A}" type="presParOf" srcId="{61A1F874-F088-4450-A870-AAE7A5285DE4}" destId="{F0E8F20F-87C7-40ED-ADE7-706B4FA26822}" srcOrd="1" destOrd="0" presId="urn:microsoft.com/office/officeart/2005/8/layout/chevron2"/>
    <dgm:cxn modelId="{F79563D9-22EE-4A90-8590-9AE0DF72B396}" type="presParOf" srcId="{F84F6196-1868-4EA5-97F8-BD377CCBF183}" destId="{7F9C8BA1-ECB1-411E-8680-E39634C6FA1F}" srcOrd="11" destOrd="0" presId="urn:microsoft.com/office/officeart/2005/8/layout/chevron2"/>
    <dgm:cxn modelId="{752C9E34-4507-4CC7-98B2-B671270DD3B8}" type="presParOf" srcId="{F84F6196-1868-4EA5-97F8-BD377CCBF183}" destId="{DEBDECCC-1F98-4AB7-BCF9-748C2231BEF8}" srcOrd="12" destOrd="0" presId="urn:microsoft.com/office/officeart/2005/8/layout/chevron2"/>
    <dgm:cxn modelId="{07247560-BA74-4501-AE86-099BF589C43D}" type="presParOf" srcId="{DEBDECCC-1F98-4AB7-BCF9-748C2231BEF8}" destId="{DC285A25-F2A9-49F5-AD20-2C6B76C62128}" srcOrd="0" destOrd="0" presId="urn:microsoft.com/office/officeart/2005/8/layout/chevron2"/>
    <dgm:cxn modelId="{D674A40C-7762-4E4E-9562-7736D6EBDC58}" type="presParOf" srcId="{DEBDECCC-1F98-4AB7-BCF9-748C2231BEF8}" destId="{45DDF748-FB6E-4C03-B5B2-5E655D68451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34F601-92FD-4B46-934D-36D4D3A8C172}" type="doc">
      <dgm:prSet loTypeId="urn:microsoft.com/office/officeart/2005/8/layout/chevron2" loCatId="list" qsTypeId="urn:microsoft.com/office/officeart/2005/8/quickstyle/3d4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27A056FD-F492-47DC-9D7E-32EC5273C96D}">
      <dgm:prSet phldrT="[Текст]"/>
      <dgm:spPr/>
      <dgm:t>
        <a:bodyPr/>
        <a:lstStyle/>
        <a:p>
          <a:r>
            <a:rPr lang="ru-RU" dirty="0"/>
            <a:t>   </a:t>
          </a:r>
        </a:p>
      </dgm:t>
    </dgm:pt>
    <dgm:pt modelId="{3676D745-B291-4DD6-8D64-563D1D81974B}" type="parTrans" cxnId="{02BB5EF2-D58B-4983-B68F-4E13F3E8F81A}">
      <dgm:prSet/>
      <dgm:spPr/>
      <dgm:t>
        <a:bodyPr/>
        <a:lstStyle/>
        <a:p>
          <a:endParaRPr lang="ru-RU"/>
        </a:p>
      </dgm:t>
    </dgm:pt>
    <dgm:pt modelId="{8EF2A7E3-772E-4B77-B5B8-5E55D974C6D4}" type="sibTrans" cxnId="{02BB5EF2-D58B-4983-B68F-4E13F3E8F81A}">
      <dgm:prSet/>
      <dgm:spPr/>
      <dgm:t>
        <a:bodyPr/>
        <a:lstStyle/>
        <a:p>
          <a:endParaRPr lang="ru-RU"/>
        </a:p>
      </dgm:t>
    </dgm:pt>
    <dgm:pt modelId="{0AC337B3-9450-450A-AD0F-3B255A896515}">
      <dgm:prSet phldrT="[Текст]" custT="1"/>
      <dgm:spPr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r>
            <a:rPr lang="ru-RU" sz="1600" dirty="0"/>
            <a:t>противоправные и социально-опасные действия самого ребёнка</a:t>
          </a:r>
        </a:p>
      </dgm:t>
    </dgm:pt>
    <dgm:pt modelId="{BCAC92D2-123A-440C-BAA6-ECDAE06734D7}" type="parTrans" cxnId="{13892C20-7549-4688-BBF4-2301EA37476E}">
      <dgm:prSet/>
      <dgm:spPr/>
      <dgm:t>
        <a:bodyPr/>
        <a:lstStyle/>
        <a:p>
          <a:endParaRPr lang="ru-RU"/>
        </a:p>
      </dgm:t>
    </dgm:pt>
    <dgm:pt modelId="{68F7C3E7-47A1-41D0-9828-BBB321DDE338}" type="sibTrans" cxnId="{13892C20-7549-4688-BBF4-2301EA37476E}">
      <dgm:prSet/>
      <dgm:spPr/>
      <dgm:t>
        <a:bodyPr/>
        <a:lstStyle/>
        <a:p>
          <a:endParaRPr lang="ru-RU"/>
        </a:p>
      </dgm:t>
    </dgm:pt>
    <dgm:pt modelId="{CE186E6B-FBF3-417C-ADF3-B717A678312B}">
      <dgm:prSet/>
      <dgm:spPr/>
      <dgm:t>
        <a:bodyPr/>
        <a:lstStyle/>
        <a:p>
          <a:endParaRPr lang="ru-RU"/>
        </a:p>
      </dgm:t>
    </dgm:pt>
    <dgm:pt modelId="{81BA9ED9-9E26-4E54-AE4A-FDB218DEF893}" type="parTrans" cxnId="{0D6170A0-78FF-43F0-967C-A2AD03C145A5}">
      <dgm:prSet/>
      <dgm:spPr/>
      <dgm:t>
        <a:bodyPr/>
        <a:lstStyle/>
        <a:p>
          <a:endParaRPr lang="ru-RU"/>
        </a:p>
      </dgm:t>
    </dgm:pt>
    <dgm:pt modelId="{9D68511C-6F9D-46B5-86F0-6AE097935898}" type="sibTrans" cxnId="{0D6170A0-78FF-43F0-967C-A2AD03C145A5}">
      <dgm:prSet/>
      <dgm:spPr/>
      <dgm:t>
        <a:bodyPr/>
        <a:lstStyle/>
        <a:p>
          <a:endParaRPr lang="ru-RU"/>
        </a:p>
      </dgm:t>
    </dgm:pt>
    <dgm:pt modelId="{156FBC2E-F1C4-4546-A750-424337017A1B}">
      <dgm:prSet/>
      <dgm:spPr/>
      <dgm:t>
        <a:bodyPr/>
        <a:lstStyle/>
        <a:p>
          <a:endParaRPr lang="ru-RU"/>
        </a:p>
      </dgm:t>
    </dgm:pt>
    <dgm:pt modelId="{1AE8D334-246C-481B-B10A-7D8553CFDAE6}" type="parTrans" cxnId="{0C1C9D79-5C08-4B7E-B92D-98914FD7F6B1}">
      <dgm:prSet/>
      <dgm:spPr/>
      <dgm:t>
        <a:bodyPr/>
        <a:lstStyle/>
        <a:p>
          <a:endParaRPr lang="ru-RU"/>
        </a:p>
      </dgm:t>
    </dgm:pt>
    <dgm:pt modelId="{DCE224F9-CE68-49BA-B3C5-A9F01E0EA903}" type="sibTrans" cxnId="{0C1C9D79-5C08-4B7E-B92D-98914FD7F6B1}">
      <dgm:prSet/>
      <dgm:spPr/>
      <dgm:t>
        <a:bodyPr/>
        <a:lstStyle/>
        <a:p>
          <a:endParaRPr lang="ru-RU"/>
        </a:p>
      </dgm:t>
    </dgm:pt>
    <dgm:pt modelId="{D6CE0D66-EDE8-4804-8AF3-EDAD07D9AE3C}">
      <dgm:prSet/>
      <dgm:spPr/>
      <dgm:t>
        <a:bodyPr/>
        <a:lstStyle/>
        <a:p>
          <a:endParaRPr lang="ru-RU"/>
        </a:p>
      </dgm:t>
    </dgm:pt>
    <dgm:pt modelId="{2BEB166F-CD3E-4767-A8AF-A328BEDBA1E6}" type="parTrans" cxnId="{4DA7E129-A3B0-44F0-9F63-F06F48EB4004}">
      <dgm:prSet/>
      <dgm:spPr/>
      <dgm:t>
        <a:bodyPr/>
        <a:lstStyle/>
        <a:p>
          <a:endParaRPr lang="ru-RU"/>
        </a:p>
      </dgm:t>
    </dgm:pt>
    <dgm:pt modelId="{F098BDB7-2871-4491-876C-F1B800BAF2E1}" type="sibTrans" cxnId="{4DA7E129-A3B0-44F0-9F63-F06F48EB4004}">
      <dgm:prSet/>
      <dgm:spPr/>
      <dgm:t>
        <a:bodyPr/>
        <a:lstStyle/>
        <a:p>
          <a:endParaRPr lang="ru-RU"/>
        </a:p>
      </dgm:t>
    </dgm:pt>
    <dgm:pt modelId="{4A426CE0-58A5-4877-853D-EDF0E9980865}">
      <dgm:prSet/>
      <dgm:spPr/>
      <dgm:t>
        <a:bodyPr/>
        <a:lstStyle/>
        <a:p>
          <a:endParaRPr lang="ru-RU"/>
        </a:p>
      </dgm:t>
    </dgm:pt>
    <dgm:pt modelId="{6F924F76-4A72-4C81-B0B8-FE6739811E64}" type="parTrans" cxnId="{8A055C64-51DA-4494-A373-E3B264ED245F}">
      <dgm:prSet/>
      <dgm:spPr/>
      <dgm:t>
        <a:bodyPr/>
        <a:lstStyle/>
        <a:p>
          <a:endParaRPr lang="ru-RU"/>
        </a:p>
      </dgm:t>
    </dgm:pt>
    <dgm:pt modelId="{C21039F4-B044-4861-ADCC-C151D2A63725}" type="sibTrans" cxnId="{8A055C64-51DA-4494-A373-E3B264ED245F}">
      <dgm:prSet/>
      <dgm:spPr/>
      <dgm:t>
        <a:bodyPr/>
        <a:lstStyle/>
        <a:p>
          <a:endParaRPr lang="ru-RU"/>
        </a:p>
      </dgm:t>
    </dgm:pt>
    <dgm:pt modelId="{02B16FFA-1B7F-4835-AE0A-D0F7E67A3403}">
      <dgm:prSet custT="1"/>
      <dgm:spPr>
        <a:solidFill>
          <a:schemeClr val="accent3">
            <a:tint val="40000"/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pPr algn="l"/>
          <a:r>
            <a:rPr lang="ru-RU" sz="1600" dirty="0"/>
            <a:t>доступная для детей негативная информация</a:t>
          </a:r>
        </a:p>
      </dgm:t>
    </dgm:pt>
    <dgm:pt modelId="{DE2A52E8-52EE-4E1A-A0FD-858B805F41DD}" type="parTrans" cxnId="{C2C08032-56B8-4D69-A8E7-281A0125A010}">
      <dgm:prSet/>
      <dgm:spPr/>
      <dgm:t>
        <a:bodyPr/>
        <a:lstStyle/>
        <a:p>
          <a:endParaRPr lang="ru-RU"/>
        </a:p>
      </dgm:t>
    </dgm:pt>
    <dgm:pt modelId="{B04179F6-63C6-4F27-8C98-6E9E31781B5F}" type="sibTrans" cxnId="{C2C08032-56B8-4D69-A8E7-281A0125A010}">
      <dgm:prSet/>
      <dgm:spPr/>
      <dgm:t>
        <a:bodyPr/>
        <a:lstStyle/>
        <a:p>
          <a:endParaRPr lang="ru-RU"/>
        </a:p>
      </dgm:t>
    </dgm:pt>
    <dgm:pt modelId="{80C0081F-4A06-4CE6-AA81-177F3A58E5BD}">
      <dgm:prSet custT="1"/>
      <dgm:spPr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r>
            <a:rPr lang="ru-RU" sz="1600" dirty="0"/>
            <a:t>мошенники и другие лица, прививающие детям склонность к азартным играм, выманивающие конфиденциальную информацию, ставящие ребёнка в материальную и иную зависимость</a:t>
          </a:r>
        </a:p>
      </dgm:t>
    </dgm:pt>
    <dgm:pt modelId="{EB9CF59D-5F45-4F3D-96B2-03F4BD9CBD46}" type="parTrans" cxnId="{9D965425-35BB-4499-BEA8-E2061D3B331C}">
      <dgm:prSet/>
      <dgm:spPr/>
      <dgm:t>
        <a:bodyPr/>
        <a:lstStyle/>
        <a:p>
          <a:endParaRPr lang="ru-RU"/>
        </a:p>
      </dgm:t>
    </dgm:pt>
    <dgm:pt modelId="{4EBD2BBF-08B5-4F68-8F79-7CCCD44D83CA}" type="sibTrans" cxnId="{9D965425-35BB-4499-BEA8-E2061D3B331C}">
      <dgm:prSet/>
      <dgm:spPr/>
      <dgm:t>
        <a:bodyPr/>
        <a:lstStyle/>
        <a:p>
          <a:endParaRPr lang="ru-RU"/>
        </a:p>
      </dgm:t>
    </dgm:pt>
    <dgm:pt modelId="{57B83EC5-375A-4C51-81E5-224D8E1E61E5}">
      <dgm:prSet custT="1"/>
      <dgm:spPr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r>
            <a:rPr lang="ru-RU" sz="1600" dirty="0"/>
            <a:t>педофилы, для которых дети становятся объектами развратных действий и преступлений</a:t>
          </a:r>
        </a:p>
      </dgm:t>
    </dgm:pt>
    <dgm:pt modelId="{6D921E50-4C3F-474A-AECB-BE086FD28C49}" type="parTrans" cxnId="{5C695EE9-0371-4EC0-AF3A-F18FDF75B594}">
      <dgm:prSet/>
      <dgm:spPr/>
      <dgm:t>
        <a:bodyPr/>
        <a:lstStyle/>
        <a:p>
          <a:endParaRPr lang="ru-RU"/>
        </a:p>
      </dgm:t>
    </dgm:pt>
    <dgm:pt modelId="{4707BF2C-459F-47EE-8839-E2A163FE224C}" type="sibTrans" cxnId="{5C695EE9-0371-4EC0-AF3A-F18FDF75B594}">
      <dgm:prSet/>
      <dgm:spPr/>
      <dgm:t>
        <a:bodyPr/>
        <a:lstStyle/>
        <a:p>
          <a:endParaRPr lang="ru-RU"/>
        </a:p>
      </dgm:t>
    </dgm:pt>
    <dgm:pt modelId="{DD081334-A8E4-4BC5-8D5D-7A09899323F2}">
      <dgm:prSet custT="1"/>
      <dgm:spPr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r>
            <a:rPr lang="ru-RU" sz="1600" dirty="0"/>
            <a:t>сектанты, навязывающие нетрадиционные, асоциальные отношения и ценности</a:t>
          </a:r>
        </a:p>
      </dgm:t>
    </dgm:pt>
    <dgm:pt modelId="{D3AEC39D-F8BD-41D0-9A41-2E8E6EB44D33}" type="parTrans" cxnId="{009C5421-1039-4084-A09E-DA6625AE7684}">
      <dgm:prSet/>
      <dgm:spPr/>
      <dgm:t>
        <a:bodyPr/>
        <a:lstStyle/>
        <a:p>
          <a:endParaRPr lang="ru-RU"/>
        </a:p>
      </dgm:t>
    </dgm:pt>
    <dgm:pt modelId="{C5B78618-56ED-437A-9971-E63ADC0DA7FC}" type="sibTrans" cxnId="{009C5421-1039-4084-A09E-DA6625AE7684}">
      <dgm:prSet/>
      <dgm:spPr/>
      <dgm:t>
        <a:bodyPr/>
        <a:lstStyle/>
        <a:p>
          <a:endParaRPr lang="ru-RU"/>
        </a:p>
      </dgm:t>
    </dgm:pt>
    <dgm:pt modelId="{F84F6196-1868-4EA5-97F8-BD377CCBF183}" type="pres">
      <dgm:prSet presAssocID="{AA34F601-92FD-4B46-934D-36D4D3A8C172}" presName="linearFlow" presStyleCnt="0">
        <dgm:presLayoutVars>
          <dgm:dir/>
          <dgm:animLvl val="lvl"/>
          <dgm:resizeHandles val="exact"/>
        </dgm:presLayoutVars>
      </dgm:prSet>
      <dgm:spPr/>
    </dgm:pt>
    <dgm:pt modelId="{FDC47A5B-2C68-4A87-BED3-332C7A12146B}" type="pres">
      <dgm:prSet presAssocID="{CE186E6B-FBF3-417C-ADF3-B717A678312B}" presName="composite" presStyleCnt="0"/>
      <dgm:spPr/>
    </dgm:pt>
    <dgm:pt modelId="{3F5F6B55-3D17-4EE9-BC40-081ABDE6946F}" type="pres">
      <dgm:prSet presAssocID="{CE186E6B-FBF3-417C-ADF3-B717A678312B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A109D450-4CCB-4954-B397-908DEBF4E8CB}" type="pres">
      <dgm:prSet presAssocID="{CE186E6B-FBF3-417C-ADF3-B717A678312B}" presName="descendantText" presStyleLbl="alignAcc1" presStyleIdx="0" presStyleCnt="5">
        <dgm:presLayoutVars>
          <dgm:bulletEnabled val="1"/>
        </dgm:presLayoutVars>
      </dgm:prSet>
      <dgm:spPr/>
    </dgm:pt>
    <dgm:pt modelId="{B0B63D13-B5CC-4F36-B103-5F9129142A8A}" type="pres">
      <dgm:prSet presAssocID="{9D68511C-6F9D-46B5-86F0-6AE097935898}" presName="sp" presStyleCnt="0"/>
      <dgm:spPr/>
    </dgm:pt>
    <dgm:pt modelId="{B8CD66BB-F352-4108-8B8F-2C88AF897E5F}" type="pres">
      <dgm:prSet presAssocID="{4A426CE0-58A5-4877-853D-EDF0E9980865}" presName="composite" presStyleCnt="0"/>
      <dgm:spPr/>
    </dgm:pt>
    <dgm:pt modelId="{12B7DDAF-D54E-4048-A1EF-D1BFAE86E0AC}" type="pres">
      <dgm:prSet presAssocID="{4A426CE0-58A5-4877-853D-EDF0E9980865}" presName="parentText" presStyleLbl="alignNode1" presStyleIdx="1" presStyleCnt="5" custLinFactNeighborY="-9555">
        <dgm:presLayoutVars>
          <dgm:chMax val="1"/>
          <dgm:bulletEnabled val="1"/>
        </dgm:presLayoutVars>
      </dgm:prSet>
      <dgm:spPr/>
    </dgm:pt>
    <dgm:pt modelId="{2D2D3B31-9288-4F10-980A-719B3447B83F}" type="pres">
      <dgm:prSet presAssocID="{4A426CE0-58A5-4877-853D-EDF0E9980865}" presName="descendantText" presStyleLbl="alignAcc1" presStyleIdx="1" presStyleCnt="5" custScaleY="164920" custLinFactNeighborY="-4202">
        <dgm:presLayoutVars>
          <dgm:bulletEnabled val="1"/>
        </dgm:presLayoutVars>
      </dgm:prSet>
      <dgm:spPr/>
    </dgm:pt>
    <dgm:pt modelId="{FCA98D0E-1C63-4DE0-8CAA-6F3F13B5D673}" type="pres">
      <dgm:prSet presAssocID="{C21039F4-B044-4861-ADCC-C151D2A63725}" presName="sp" presStyleCnt="0"/>
      <dgm:spPr/>
    </dgm:pt>
    <dgm:pt modelId="{2925225C-50E7-424E-B279-FE3DAA941137}" type="pres">
      <dgm:prSet presAssocID="{D6CE0D66-EDE8-4804-8AF3-EDAD07D9AE3C}" presName="composite" presStyleCnt="0"/>
      <dgm:spPr/>
    </dgm:pt>
    <dgm:pt modelId="{1F6F4E88-90BA-4AA7-8BC6-1F77CD4CB22C}" type="pres">
      <dgm:prSet presAssocID="{D6CE0D66-EDE8-4804-8AF3-EDAD07D9AE3C}" presName="parentText" presStyleLbl="alignNode1" presStyleIdx="2" presStyleCnt="5" custLinFactNeighborY="14920">
        <dgm:presLayoutVars>
          <dgm:chMax val="1"/>
          <dgm:bulletEnabled val="1"/>
        </dgm:presLayoutVars>
      </dgm:prSet>
      <dgm:spPr/>
    </dgm:pt>
    <dgm:pt modelId="{E97A548B-23D2-4662-9084-CC7BE2F2B679}" type="pres">
      <dgm:prSet presAssocID="{D6CE0D66-EDE8-4804-8AF3-EDAD07D9AE3C}" presName="descendantText" presStyleLbl="alignAcc1" presStyleIdx="2" presStyleCnt="5" custLinFactNeighborY="27168">
        <dgm:presLayoutVars>
          <dgm:bulletEnabled val="1"/>
        </dgm:presLayoutVars>
      </dgm:prSet>
      <dgm:spPr/>
    </dgm:pt>
    <dgm:pt modelId="{4979C485-2960-45DA-A60D-27A8CB1FDC9D}" type="pres">
      <dgm:prSet presAssocID="{F098BDB7-2871-4491-876C-F1B800BAF2E1}" presName="sp" presStyleCnt="0"/>
      <dgm:spPr/>
    </dgm:pt>
    <dgm:pt modelId="{454A6613-538C-4029-99AB-C60F56F1CF46}" type="pres">
      <dgm:prSet presAssocID="{156FBC2E-F1C4-4546-A750-424337017A1B}" presName="composite" presStyleCnt="0"/>
      <dgm:spPr/>
    </dgm:pt>
    <dgm:pt modelId="{B54446C9-B0BB-4B29-8F78-973DF5AE640F}" type="pres">
      <dgm:prSet presAssocID="{156FBC2E-F1C4-4546-A750-424337017A1B}" presName="parentText" presStyleLbl="alignNode1" presStyleIdx="3" presStyleCnt="5" custLinFactNeighborY="12285">
        <dgm:presLayoutVars>
          <dgm:chMax val="1"/>
          <dgm:bulletEnabled val="1"/>
        </dgm:presLayoutVars>
      </dgm:prSet>
      <dgm:spPr/>
    </dgm:pt>
    <dgm:pt modelId="{EF2E3F2F-38AE-4D05-A3E1-A839DBFD940D}" type="pres">
      <dgm:prSet presAssocID="{156FBC2E-F1C4-4546-A750-424337017A1B}" presName="descendantText" presStyleLbl="alignAcc1" presStyleIdx="3" presStyleCnt="5" custLinFactNeighborY="25212">
        <dgm:presLayoutVars>
          <dgm:bulletEnabled val="1"/>
        </dgm:presLayoutVars>
      </dgm:prSet>
      <dgm:spPr/>
    </dgm:pt>
    <dgm:pt modelId="{2A273183-9837-4EE6-A5D7-52AD6E97762A}" type="pres">
      <dgm:prSet presAssocID="{DCE224F9-CE68-49BA-B3C5-A9F01E0EA903}" presName="sp" presStyleCnt="0"/>
      <dgm:spPr/>
    </dgm:pt>
    <dgm:pt modelId="{A9F7D79B-381F-4A9A-A0E3-F8EFC6C2D146}" type="pres">
      <dgm:prSet presAssocID="{27A056FD-F492-47DC-9D7E-32EC5273C96D}" presName="composite" presStyleCnt="0"/>
      <dgm:spPr/>
    </dgm:pt>
    <dgm:pt modelId="{01680B9F-35D7-4DD0-86C7-A0AF81506653}" type="pres">
      <dgm:prSet presAssocID="{27A056FD-F492-47DC-9D7E-32EC5273C96D}" presName="parentText" presStyleLbl="alignNode1" presStyleIdx="4" presStyleCnt="5" custScaleY="97175" custLinFactNeighborY="13650">
        <dgm:presLayoutVars>
          <dgm:chMax val="1"/>
          <dgm:bulletEnabled val="1"/>
        </dgm:presLayoutVars>
      </dgm:prSet>
      <dgm:spPr/>
    </dgm:pt>
    <dgm:pt modelId="{A16018BF-C6A7-48A4-81AA-BEB22DDD7B00}" type="pres">
      <dgm:prSet presAssocID="{27A056FD-F492-47DC-9D7E-32EC5273C96D}" presName="descendantText" presStyleLbl="alignAcc1" presStyleIdx="4" presStyleCnt="5" custLinFactNeighborY="21010">
        <dgm:presLayoutVars>
          <dgm:bulletEnabled val="1"/>
        </dgm:presLayoutVars>
      </dgm:prSet>
      <dgm:spPr/>
    </dgm:pt>
  </dgm:ptLst>
  <dgm:cxnLst>
    <dgm:cxn modelId="{8FD81D09-8080-4EA2-A6AA-73C1EB8102D8}" type="presOf" srcId="{CE186E6B-FBF3-417C-ADF3-B717A678312B}" destId="{3F5F6B55-3D17-4EE9-BC40-081ABDE6946F}" srcOrd="0" destOrd="0" presId="urn:microsoft.com/office/officeart/2005/8/layout/chevron2"/>
    <dgm:cxn modelId="{1642741A-3827-46DD-97C5-28B7F409A8A5}" type="presOf" srcId="{156FBC2E-F1C4-4546-A750-424337017A1B}" destId="{B54446C9-B0BB-4B29-8F78-973DF5AE640F}" srcOrd="0" destOrd="0" presId="urn:microsoft.com/office/officeart/2005/8/layout/chevron2"/>
    <dgm:cxn modelId="{13892C20-7549-4688-BBF4-2301EA37476E}" srcId="{27A056FD-F492-47DC-9D7E-32EC5273C96D}" destId="{0AC337B3-9450-450A-AD0F-3B255A896515}" srcOrd="0" destOrd="0" parTransId="{BCAC92D2-123A-440C-BAA6-ECDAE06734D7}" sibTransId="{68F7C3E7-47A1-41D0-9828-BBB321DDE338}"/>
    <dgm:cxn modelId="{009C5421-1039-4084-A09E-DA6625AE7684}" srcId="{156FBC2E-F1C4-4546-A750-424337017A1B}" destId="{DD081334-A8E4-4BC5-8D5D-7A09899323F2}" srcOrd="0" destOrd="0" parTransId="{D3AEC39D-F8BD-41D0-9A41-2E8E6EB44D33}" sibTransId="{C5B78618-56ED-437A-9971-E63ADC0DA7FC}"/>
    <dgm:cxn modelId="{9D965425-35BB-4499-BEA8-E2061D3B331C}" srcId="{4A426CE0-58A5-4877-853D-EDF0E9980865}" destId="{80C0081F-4A06-4CE6-AA81-177F3A58E5BD}" srcOrd="0" destOrd="0" parTransId="{EB9CF59D-5F45-4F3D-96B2-03F4BD9CBD46}" sibTransId="{4EBD2BBF-08B5-4F68-8F79-7CCCD44D83CA}"/>
    <dgm:cxn modelId="{4DA7E129-A3B0-44F0-9F63-F06F48EB4004}" srcId="{AA34F601-92FD-4B46-934D-36D4D3A8C172}" destId="{D6CE0D66-EDE8-4804-8AF3-EDAD07D9AE3C}" srcOrd="2" destOrd="0" parTransId="{2BEB166F-CD3E-4767-A8AF-A328BEDBA1E6}" sibTransId="{F098BDB7-2871-4491-876C-F1B800BAF2E1}"/>
    <dgm:cxn modelId="{C2C08032-56B8-4D69-A8E7-281A0125A010}" srcId="{CE186E6B-FBF3-417C-ADF3-B717A678312B}" destId="{02B16FFA-1B7F-4835-AE0A-D0F7E67A3403}" srcOrd="0" destOrd="0" parTransId="{DE2A52E8-52EE-4E1A-A0FD-858B805F41DD}" sibTransId="{B04179F6-63C6-4F27-8C98-6E9E31781B5F}"/>
    <dgm:cxn modelId="{F4DBBE3D-AC4C-432A-AE38-7DB6F031D186}" type="presOf" srcId="{AA34F601-92FD-4B46-934D-36D4D3A8C172}" destId="{F84F6196-1868-4EA5-97F8-BD377CCBF183}" srcOrd="0" destOrd="0" presId="urn:microsoft.com/office/officeart/2005/8/layout/chevron2"/>
    <dgm:cxn modelId="{4B8DFB5F-883C-4DE6-88B3-21909E676D01}" type="presOf" srcId="{02B16FFA-1B7F-4835-AE0A-D0F7E67A3403}" destId="{A109D450-4CCB-4954-B397-908DEBF4E8CB}" srcOrd="0" destOrd="0" presId="urn:microsoft.com/office/officeart/2005/8/layout/chevron2"/>
    <dgm:cxn modelId="{8A055C64-51DA-4494-A373-E3B264ED245F}" srcId="{AA34F601-92FD-4B46-934D-36D4D3A8C172}" destId="{4A426CE0-58A5-4877-853D-EDF0E9980865}" srcOrd="1" destOrd="0" parTransId="{6F924F76-4A72-4C81-B0B8-FE6739811E64}" sibTransId="{C21039F4-B044-4861-ADCC-C151D2A63725}"/>
    <dgm:cxn modelId="{4B21D068-8A29-4A67-9B07-4D6C49594439}" type="presOf" srcId="{D6CE0D66-EDE8-4804-8AF3-EDAD07D9AE3C}" destId="{1F6F4E88-90BA-4AA7-8BC6-1F77CD4CB22C}" srcOrd="0" destOrd="0" presId="urn:microsoft.com/office/officeart/2005/8/layout/chevron2"/>
    <dgm:cxn modelId="{41DB3C4C-4284-409B-93A8-0D83A8D1EC0C}" type="presOf" srcId="{0AC337B3-9450-450A-AD0F-3B255A896515}" destId="{A16018BF-C6A7-48A4-81AA-BEB22DDD7B00}" srcOrd="0" destOrd="0" presId="urn:microsoft.com/office/officeart/2005/8/layout/chevron2"/>
    <dgm:cxn modelId="{0C1C9D79-5C08-4B7E-B92D-98914FD7F6B1}" srcId="{AA34F601-92FD-4B46-934D-36D4D3A8C172}" destId="{156FBC2E-F1C4-4546-A750-424337017A1B}" srcOrd="3" destOrd="0" parTransId="{1AE8D334-246C-481B-B10A-7D8553CFDAE6}" sibTransId="{DCE224F9-CE68-49BA-B3C5-A9F01E0EA903}"/>
    <dgm:cxn modelId="{4AC5128C-9726-4730-BC54-F7D9C910F354}" type="presOf" srcId="{80C0081F-4A06-4CE6-AA81-177F3A58E5BD}" destId="{2D2D3B31-9288-4F10-980A-719B3447B83F}" srcOrd="0" destOrd="0" presId="urn:microsoft.com/office/officeart/2005/8/layout/chevron2"/>
    <dgm:cxn modelId="{381A259E-A067-4434-8193-EF489080062B}" type="presOf" srcId="{DD081334-A8E4-4BC5-8D5D-7A09899323F2}" destId="{EF2E3F2F-38AE-4D05-A3E1-A839DBFD940D}" srcOrd="0" destOrd="0" presId="urn:microsoft.com/office/officeart/2005/8/layout/chevron2"/>
    <dgm:cxn modelId="{0D6170A0-78FF-43F0-967C-A2AD03C145A5}" srcId="{AA34F601-92FD-4B46-934D-36D4D3A8C172}" destId="{CE186E6B-FBF3-417C-ADF3-B717A678312B}" srcOrd="0" destOrd="0" parTransId="{81BA9ED9-9E26-4E54-AE4A-FDB218DEF893}" sibTransId="{9D68511C-6F9D-46B5-86F0-6AE097935898}"/>
    <dgm:cxn modelId="{74E2FFAD-702F-4875-966A-0694CB1E451F}" type="presOf" srcId="{57B83EC5-375A-4C51-81E5-224D8E1E61E5}" destId="{E97A548B-23D2-4662-9084-CC7BE2F2B679}" srcOrd="0" destOrd="0" presId="urn:microsoft.com/office/officeart/2005/8/layout/chevron2"/>
    <dgm:cxn modelId="{E8FE4CD6-CFCA-4D9E-8580-CFFBD0774CEB}" type="presOf" srcId="{27A056FD-F492-47DC-9D7E-32EC5273C96D}" destId="{01680B9F-35D7-4DD0-86C7-A0AF81506653}" srcOrd="0" destOrd="0" presId="urn:microsoft.com/office/officeart/2005/8/layout/chevron2"/>
    <dgm:cxn modelId="{5C695EE9-0371-4EC0-AF3A-F18FDF75B594}" srcId="{D6CE0D66-EDE8-4804-8AF3-EDAD07D9AE3C}" destId="{57B83EC5-375A-4C51-81E5-224D8E1E61E5}" srcOrd="0" destOrd="0" parTransId="{6D921E50-4C3F-474A-AECB-BE086FD28C49}" sibTransId="{4707BF2C-459F-47EE-8839-E2A163FE224C}"/>
    <dgm:cxn modelId="{02BB5EF2-D58B-4983-B68F-4E13F3E8F81A}" srcId="{AA34F601-92FD-4B46-934D-36D4D3A8C172}" destId="{27A056FD-F492-47DC-9D7E-32EC5273C96D}" srcOrd="4" destOrd="0" parTransId="{3676D745-B291-4DD6-8D64-563D1D81974B}" sibTransId="{8EF2A7E3-772E-4B77-B5B8-5E55D974C6D4}"/>
    <dgm:cxn modelId="{4402B5F2-DF74-4BD1-9B0C-79EC897C0913}" type="presOf" srcId="{4A426CE0-58A5-4877-853D-EDF0E9980865}" destId="{12B7DDAF-D54E-4048-A1EF-D1BFAE86E0AC}" srcOrd="0" destOrd="0" presId="urn:microsoft.com/office/officeart/2005/8/layout/chevron2"/>
    <dgm:cxn modelId="{123CDBFF-FAE5-4F02-A9F9-D9BCB00030CE}" type="presParOf" srcId="{F84F6196-1868-4EA5-97F8-BD377CCBF183}" destId="{FDC47A5B-2C68-4A87-BED3-332C7A12146B}" srcOrd="0" destOrd="0" presId="urn:microsoft.com/office/officeart/2005/8/layout/chevron2"/>
    <dgm:cxn modelId="{D65365E0-F839-4979-90EC-3F1C188FE419}" type="presParOf" srcId="{FDC47A5B-2C68-4A87-BED3-332C7A12146B}" destId="{3F5F6B55-3D17-4EE9-BC40-081ABDE6946F}" srcOrd="0" destOrd="0" presId="urn:microsoft.com/office/officeart/2005/8/layout/chevron2"/>
    <dgm:cxn modelId="{4BBFFC8D-6962-417A-9DA8-B2B47195AB75}" type="presParOf" srcId="{FDC47A5B-2C68-4A87-BED3-332C7A12146B}" destId="{A109D450-4CCB-4954-B397-908DEBF4E8CB}" srcOrd="1" destOrd="0" presId="urn:microsoft.com/office/officeart/2005/8/layout/chevron2"/>
    <dgm:cxn modelId="{36596DCA-A99B-4E9F-84B7-E9204DDD6639}" type="presParOf" srcId="{F84F6196-1868-4EA5-97F8-BD377CCBF183}" destId="{B0B63D13-B5CC-4F36-B103-5F9129142A8A}" srcOrd="1" destOrd="0" presId="urn:microsoft.com/office/officeart/2005/8/layout/chevron2"/>
    <dgm:cxn modelId="{F01A0E2C-7361-429B-894C-68B7556B1B47}" type="presParOf" srcId="{F84F6196-1868-4EA5-97F8-BD377CCBF183}" destId="{B8CD66BB-F352-4108-8B8F-2C88AF897E5F}" srcOrd="2" destOrd="0" presId="urn:microsoft.com/office/officeart/2005/8/layout/chevron2"/>
    <dgm:cxn modelId="{A8A96F52-6A56-4BDC-8D64-88506BD05CFA}" type="presParOf" srcId="{B8CD66BB-F352-4108-8B8F-2C88AF897E5F}" destId="{12B7DDAF-D54E-4048-A1EF-D1BFAE86E0AC}" srcOrd="0" destOrd="0" presId="urn:microsoft.com/office/officeart/2005/8/layout/chevron2"/>
    <dgm:cxn modelId="{E310A1EB-E88A-479B-8314-D021DDE77E3F}" type="presParOf" srcId="{B8CD66BB-F352-4108-8B8F-2C88AF897E5F}" destId="{2D2D3B31-9288-4F10-980A-719B3447B83F}" srcOrd="1" destOrd="0" presId="urn:microsoft.com/office/officeart/2005/8/layout/chevron2"/>
    <dgm:cxn modelId="{31888542-A966-477C-9035-B26287840579}" type="presParOf" srcId="{F84F6196-1868-4EA5-97F8-BD377CCBF183}" destId="{FCA98D0E-1C63-4DE0-8CAA-6F3F13B5D673}" srcOrd="3" destOrd="0" presId="urn:microsoft.com/office/officeart/2005/8/layout/chevron2"/>
    <dgm:cxn modelId="{F438416C-8555-4DF6-BA66-8228F100EA44}" type="presParOf" srcId="{F84F6196-1868-4EA5-97F8-BD377CCBF183}" destId="{2925225C-50E7-424E-B279-FE3DAA941137}" srcOrd="4" destOrd="0" presId="urn:microsoft.com/office/officeart/2005/8/layout/chevron2"/>
    <dgm:cxn modelId="{9AC7A0B3-5496-4169-B4B0-2B8D5B0435A4}" type="presParOf" srcId="{2925225C-50E7-424E-B279-FE3DAA941137}" destId="{1F6F4E88-90BA-4AA7-8BC6-1F77CD4CB22C}" srcOrd="0" destOrd="0" presId="urn:microsoft.com/office/officeart/2005/8/layout/chevron2"/>
    <dgm:cxn modelId="{27E7D580-FE03-469A-9771-02DE75D68490}" type="presParOf" srcId="{2925225C-50E7-424E-B279-FE3DAA941137}" destId="{E97A548B-23D2-4662-9084-CC7BE2F2B679}" srcOrd="1" destOrd="0" presId="urn:microsoft.com/office/officeart/2005/8/layout/chevron2"/>
    <dgm:cxn modelId="{D83AED82-4167-4089-8396-F85FDD9075B0}" type="presParOf" srcId="{F84F6196-1868-4EA5-97F8-BD377CCBF183}" destId="{4979C485-2960-45DA-A60D-27A8CB1FDC9D}" srcOrd="5" destOrd="0" presId="urn:microsoft.com/office/officeart/2005/8/layout/chevron2"/>
    <dgm:cxn modelId="{76484C90-6CAE-4254-A33B-BA2D25080DFE}" type="presParOf" srcId="{F84F6196-1868-4EA5-97F8-BD377CCBF183}" destId="{454A6613-538C-4029-99AB-C60F56F1CF46}" srcOrd="6" destOrd="0" presId="urn:microsoft.com/office/officeart/2005/8/layout/chevron2"/>
    <dgm:cxn modelId="{16A4569D-713C-4069-8F46-0E4304D07783}" type="presParOf" srcId="{454A6613-538C-4029-99AB-C60F56F1CF46}" destId="{B54446C9-B0BB-4B29-8F78-973DF5AE640F}" srcOrd="0" destOrd="0" presId="urn:microsoft.com/office/officeart/2005/8/layout/chevron2"/>
    <dgm:cxn modelId="{DCF505A1-75AA-4895-8CF8-978EB66F8A93}" type="presParOf" srcId="{454A6613-538C-4029-99AB-C60F56F1CF46}" destId="{EF2E3F2F-38AE-4D05-A3E1-A839DBFD940D}" srcOrd="1" destOrd="0" presId="urn:microsoft.com/office/officeart/2005/8/layout/chevron2"/>
    <dgm:cxn modelId="{8B6B11EA-7795-46E6-B3B6-80E75B68C7CE}" type="presParOf" srcId="{F84F6196-1868-4EA5-97F8-BD377CCBF183}" destId="{2A273183-9837-4EE6-A5D7-52AD6E97762A}" srcOrd="7" destOrd="0" presId="urn:microsoft.com/office/officeart/2005/8/layout/chevron2"/>
    <dgm:cxn modelId="{61574B9F-BD2D-4FB0-BE66-CF106EEEEF97}" type="presParOf" srcId="{F84F6196-1868-4EA5-97F8-BD377CCBF183}" destId="{A9F7D79B-381F-4A9A-A0E3-F8EFC6C2D146}" srcOrd="8" destOrd="0" presId="urn:microsoft.com/office/officeart/2005/8/layout/chevron2"/>
    <dgm:cxn modelId="{1157C158-784A-42B7-B4C6-F3CA18984A53}" type="presParOf" srcId="{A9F7D79B-381F-4A9A-A0E3-F8EFC6C2D146}" destId="{01680B9F-35D7-4DD0-86C7-A0AF81506653}" srcOrd="0" destOrd="0" presId="urn:microsoft.com/office/officeart/2005/8/layout/chevron2"/>
    <dgm:cxn modelId="{E3E9F242-6507-4580-BABD-670D411E6B2F}" type="presParOf" srcId="{A9F7D79B-381F-4A9A-A0E3-F8EFC6C2D146}" destId="{A16018BF-C6A7-48A4-81AA-BEB22DDD7B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34F601-92FD-4B46-934D-36D4D3A8C172}" type="doc">
      <dgm:prSet loTypeId="urn:microsoft.com/office/officeart/2005/8/layout/chevron2" loCatId="list" qsTypeId="urn:microsoft.com/office/officeart/2005/8/quickstyle/3d4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27A056FD-F492-47DC-9D7E-32EC5273C96D}">
      <dgm:prSet phldrT="[Текст]"/>
      <dgm:spPr/>
      <dgm:t>
        <a:bodyPr/>
        <a:lstStyle/>
        <a:p>
          <a:r>
            <a:rPr lang="ru-RU" dirty="0"/>
            <a:t>   </a:t>
          </a:r>
        </a:p>
      </dgm:t>
    </dgm:pt>
    <dgm:pt modelId="{3676D745-B291-4DD6-8D64-563D1D81974B}" type="parTrans" cxnId="{02BB5EF2-D58B-4983-B68F-4E13F3E8F81A}">
      <dgm:prSet/>
      <dgm:spPr/>
      <dgm:t>
        <a:bodyPr/>
        <a:lstStyle/>
        <a:p>
          <a:endParaRPr lang="ru-RU"/>
        </a:p>
      </dgm:t>
    </dgm:pt>
    <dgm:pt modelId="{8EF2A7E3-772E-4B77-B5B8-5E55D974C6D4}" type="sibTrans" cxnId="{02BB5EF2-D58B-4983-B68F-4E13F3E8F81A}">
      <dgm:prSet/>
      <dgm:spPr/>
      <dgm:t>
        <a:bodyPr/>
        <a:lstStyle/>
        <a:p>
          <a:endParaRPr lang="ru-RU"/>
        </a:p>
      </dgm:t>
    </dgm:pt>
    <dgm:pt modelId="{0AC337B3-9450-450A-AD0F-3B255A896515}">
      <dgm:prSet phldrT="[Текст]" custT="1"/>
      <dgm:spPr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r>
            <a:rPr lang="ru-RU" sz="1600" dirty="0"/>
            <a:t>сайты «для взрослых»</a:t>
          </a:r>
        </a:p>
      </dgm:t>
    </dgm:pt>
    <dgm:pt modelId="{BCAC92D2-123A-440C-BAA6-ECDAE06734D7}" type="parTrans" cxnId="{13892C20-7549-4688-BBF4-2301EA37476E}">
      <dgm:prSet/>
      <dgm:spPr/>
      <dgm:t>
        <a:bodyPr/>
        <a:lstStyle/>
        <a:p>
          <a:endParaRPr lang="ru-RU"/>
        </a:p>
      </dgm:t>
    </dgm:pt>
    <dgm:pt modelId="{68F7C3E7-47A1-41D0-9828-BBB321DDE338}" type="sibTrans" cxnId="{13892C20-7549-4688-BBF4-2301EA37476E}">
      <dgm:prSet/>
      <dgm:spPr/>
      <dgm:t>
        <a:bodyPr/>
        <a:lstStyle/>
        <a:p>
          <a:endParaRPr lang="ru-RU"/>
        </a:p>
      </dgm:t>
    </dgm:pt>
    <dgm:pt modelId="{CE186E6B-FBF3-417C-ADF3-B717A678312B}">
      <dgm:prSet/>
      <dgm:spPr/>
      <dgm:t>
        <a:bodyPr/>
        <a:lstStyle/>
        <a:p>
          <a:endParaRPr lang="ru-RU"/>
        </a:p>
      </dgm:t>
    </dgm:pt>
    <dgm:pt modelId="{81BA9ED9-9E26-4E54-AE4A-FDB218DEF893}" type="parTrans" cxnId="{0D6170A0-78FF-43F0-967C-A2AD03C145A5}">
      <dgm:prSet/>
      <dgm:spPr/>
      <dgm:t>
        <a:bodyPr/>
        <a:lstStyle/>
        <a:p>
          <a:endParaRPr lang="ru-RU"/>
        </a:p>
      </dgm:t>
    </dgm:pt>
    <dgm:pt modelId="{9D68511C-6F9D-46B5-86F0-6AE097935898}" type="sibTrans" cxnId="{0D6170A0-78FF-43F0-967C-A2AD03C145A5}">
      <dgm:prSet/>
      <dgm:spPr/>
      <dgm:t>
        <a:bodyPr/>
        <a:lstStyle/>
        <a:p>
          <a:endParaRPr lang="ru-RU"/>
        </a:p>
      </dgm:t>
    </dgm:pt>
    <dgm:pt modelId="{156FBC2E-F1C4-4546-A750-424337017A1B}">
      <dgm:prSet/>
      <dgm:spPr/>
      <dgm:t>
        <a:bodyPr/>
        <a:lstStyle/>
        <a:p>
          <a:endParaRPr lang="ru-RU"/>
        </a:p>
      </dgm:t>
    </dgm:pt>
    <dgm:pt modelId="{1AE8D334-246C-481B-B10A-7D8553CFDAE6}" type="parTrans" cxnId="{0C1C9D79-5C08-4B7E-B92D-98914FD7F6B1}">
      <dgm:prSet/>
      <dgm:spPr/>
      <dgm:t>
        <a:bodyPr/>
        <a:lstStyle/>
        <a:p>
          <a:endParaRPr lang="ru-RU"/>
        </a:p>
      </dgm:t>
    </dgm:pt>
    <dgm:pt modelId="{DCE224F9-CE68-49BA-B3C5-A9F01E0EA903}" type="sibTrans" cxnId="{0C1C9D79-5C08-4B7E-B92D-98914FD7F6B1}">
      <dgm:prSet/>
      <dgm:spPr/>
      <dgm:t>
        <a:bodyPr/>
        <a:lstStyle/>
        <a:p>
          <a:endParaRPr lang="ru-RU"/>
        </a:p>
      </dgm:t>
    </dgm:pt>
    <dgm:pt modelId="{D6CE0D66-EDE8-4804-8AF3-EDAD07D9AE3C}">
      <dgm:prSet/>
      <dgm:spPr/>
      <dgm:t>
        <a:bodyPr/>
        <a:lstStyle/>
        <a:p>
          <a:endParaRPr lang="ru-RU"/>
        </a:p>
      </dgm:t>
    </dgm:pt>
    <dgm:pt modelId="{2BEB166F-CD3E-4767-A8AF-A328BEDBA1E6}" type="parTrans" cxnId="{4DA7E129-A3B0-44F0-9F63-F06F48EB4004}">
      <dgm:prSet/>
      <dgm:spPr/>
      <dgm:t>
        <a:bodyPr/>
        <a:lstStyle/>
        <a:p>
          <a:endParaRPr lang="ru-RU"/>
        </a:p>
      </dgm:t>
    </dgm:pt>
    <dgm:pt modelId="{F098BDB7-2871-4491-876C-F1B800BAF2E1}" type="sibTrans" cxnId="{4DA7E129-A3B0-44F0-9F63-F06F48EB4004}">
      <dgm:prSet/>
      <dgm:spPr/>
      <dgm:t>
        <a:bodyPr/>
        <a:lstStyle/>
        <a:p>
          <a:endParaRPr lang="ru-RU"/>
        </a:p>
      </dgm:t>
    </dgm:pt>
    <dgm:pt modelId="{4A426CE0-58A5-4877-853D-EDF0E9980865}">
      <dgm:prSet/>
      <dgm:spPr/>
      <dgm:t>
        <a:bodyPr/>
        <a:lstStyle/>
        <a:p>
          <a:endParaRPr lang="ru-RU"/>
        </a:p>
      </dgm:t>
    </dgm:pt>
    <dgm:pt modelId="{6F924F76-4A72-4C81-B0B8-FE6739811E64}" type="parTrans" cxnId="{8A055C64-51DA-4494-A373-E3B264ED245F}">
      <dgm:prSet/>
      <dgm:spPr/>
      <dgm:t>
        <a:bodyPr/>
        <a:lstStyle/>
        <a:p>
          <a:endParaRPr lang="ru-RU"/>
        </a:p>
      </dgm:t>
    </dgm:pt>
    <dgm:pt modelId="{C21039F4-B044-4861-ADCC-C151D2A63725}" type="sibTrans" cxnId="{8A055C64-51DA-4494-A373-E3B264ED245F}">
      <dgm:prSet/>
      <dgm:spPr/>
      <dgm:t>
        <a:bodyPr/>
        <a:lstStyle/>
        <a:p>
          <a:endParaRPr lang="ru-RU"/>
        </a:p>
      </dgm:t>
    </dgm:pt>
    <dgm:pt modelId="{02B16FFA-1B7F-4835-AE0A-D0F7E67A3403}">
      <dgm:prSet custT="1"/>
      <dgm:spPr>
        <a:solidFill>
          <a:schemeClr val="accent3">
            <a:tint val="40000"/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pPr algn="l"/>
          <a:r>
            <a:rPr lang="ru-RU" sz="1600" dirty="0" err="1"/>
            <a:t>кибербуллеры</a:t>
          </a:r>
          <a:r>
            <a:rPr lang="ru-RU" sz="1600" dirty="0"/>
            <a:t>, которые унижают и «травят детей»</a:t>
          </a:r>
        </a:p>
      </dgm:t>
    </dgm:pt>
    <dgm:pt modelId="{DE2A52E8-52EE-4E1A-A0FD-858B805F41DD}" type="parTrans" cxnId="{C2C08032-56B8-4D69-A8E7-281A0125A010}">
      <dgm:prSet/>
      <dgm:spPr/>
      <dgm:t>
        <a:bodyPr/>
        <a:lstStyle/>
        <a:p>
          <a:endParaRPr lang="ru-RU"/>
        </a:p>
      </dgm:t>
    </dgm:pt>
    <dgm:pt modelId="{B04179F6-63C6-4F27-8C98-6E9E31781B5F}" type="sibTrans" cxnId="{C2C08032-56B8-4D69-A8E7-281A0125A010}">
      <dgm:prSet/>
      <dgm:spPr/>
      <dgm:t>
        <a:bodyPr/>
        <a:lstStyle/>
        <a:p>
          <a:endParaRPr lang="ru-RU"/>
        </a:p>
      </dgm:t>
    </dgm:pt>
    <dgm:pt modelId="{80C0081F-4A06-4CE6-AA81-177F3A58E5BD}">
      <dgm:prSet custT="1"/>
      <dgm:spPr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r>
            <a:rPr lang="ru-RU" sz="1600" dirty="0"/>
            <a:t>призыв к суициду и игры со смертью</a:t>
          </a:r>
        </a:p>
      </dgm:t>
    </dgm:pt>
    <dgm:pt modelId="{EB9CF59D-5F45-4F3D-96B2-03F4BD9CBD46}" type="parTrans" cxnId="{9D965425-35BB-4499-BEA8-E2061D3B331C}">
      <dgm:prSet/>
      <dgm:spPr/>
      <dgm:t>
        <a:bodyPr/>
        <a:lstStyle/>
        <a:p>
          <a:endParaRPr lang="ru-RU"/>
        </a:p>
      </dgm:t>
    </dgm:pt>
    <dgm:pt modelId="{4EBD2BBF-08B5-4F68-8F79-7CCCD44D83CA}" type="sibTrans" cxnId="{9D965425-35BB-4499-BEA8-E2061D3B331C}">
      <dgm:prSet/>
      <dgm:spPr/>
      <dgm:t>
        <a:bodyPr/>
        <a:lstStyle/>
        <a:p>
          <a:endParaRPr lang="ru-RU"/>
        </a:p>
      </dgm:t>
    </dgm:pt>
    <dgm:pt modelId="{57B83EC5-375A-4C51-81E5-224D8E1E61E5}">
      <dgm:prSet custT="1"/>
      <dgm:spPr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r>
            <a:rPr lang="ru-RU" sz="1600" dirty="0" err="1"/>
            <a:t>селфхарм</a:t>
          </a:r>
          <a:r>
            <a:rPr lang="ru-RU" sz="1600" dirty="0"/>
            <a:t> (преднамеренное повреждение своего тела по внутренним причинам без суицидальных намерений)</a:t>
          </a:r>
        </a:p>
      </dgm:t>
    </dgm:pt>
    <dgm:pt modelId="{6D921E50-4C3F-474A-AECB-BE086FD28C49}" type="parTrans" cxnId="{5C695EE9-0371-4EC0-AF3A-F18FDF75B594}">
      <dgm:prSet/>
      <dgm:spPr/>
      <dgm:t>
        <a:bodyPr/>
        <a:lstStyle/>
        <a:p>
          <a:endParaRPr lang="ru-RU"/>
        </a:p>
      </dgm:t>
    </dgm:pt>
    <dgm:pt modelId="{4707BF2C-459F-47EE-8839-E2A163FE224C}" type="sibTrans" cxnId="{5C695EE9-0371-4EC0-AF3A-F18FDF75B594}">
      <dgm:prSet/>
      <dgm:spPr/>
      <dgm:t>
        <a:bodyPr/>
        <a:lstStyle/>
        <a:p>
          <a:endParaRPr lang="ru-RU"/>
        </a:p>
      </dgm:t>
    </dgm:pt>
    <dgm:pt modelId="{DD081334-A8E4-4BC5-8D5D-7A09899323F2}">
      <dgm:prSet custT="1"/>
      <dgm:spPr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r>
            <a:rPr lang="ru-RU" sz="1600" dirty="0"/>
            <a:t>экстремальные </a:t>
          </a:r>
          <a:r>
            <a:rPr lang="ru-RU" sz="1600" dirty="0" err="1"/>
            <a:t>селфи</a:t>
          </a:r>
          <a:endParaRPr lang="ru-RU" sz="1600" dirty="0"/>
        </a:p>
      </dgm:t>
    </dgm:pt>
    <dgm:pt modelId="{D3AEC39D-F8BD-41D0-9A41-2E8E6EB44D33}" type="parTrans" cxnId="{009C5421-1039-4084-A09E-DA6625AE7684}">
      <dgm:prSet/>
      <dgm:spPr/>
      <dgm:t>
        <a:bodyPr/>
        <a:lstStyle/>
        <a:p>
          <a:endParaRPr lang="ru-RU"/>
        </a:p>
      </dgm:t>
    </dgm:pt>
    <dgm:pt modelId="{C5B78618-56ED-437A-9971-E63ADC0DA7FC}" type="sibTrans" cxnId="{009C5421-1039-4084-A09E-DA6625AE7684}">
      <dgm:prSet/>
      <dgm:spPr/>
      <dgm:t>
        <a:bodyPr/>
        <a:lstStyle/>
        <a:p>
          <a:endParaRPr lang="ru-RU"/>
        </a:p>
      </dgm:t>
    </dgm:pt>
    <dgm:pt modelId="{83B0406E-CC48-47F5-AE41-E746DB9668C7}">
      <dgm:prSet/>
      <dgm:spPr/>
      <dgm:t>
        <a:bodyPr/>
        <a:lstStyle/>
        <a:p>
          <a:endParaRPr lang="ru-RU"/>
        </a:p>
      </dgm:t>
    </dgm:pt>
    <dgm:pt modelId="{A2FF64EE-0A20-4131-B2F3-CBF61991C49B}" type="parTrans" cxnId="{89A3D2B6-C6C9-42CA-8601-D80A29B80F25}">
      <dgm:prSet/>
      <dgm:spPr/>
      <dgm:t>
        <a:bodyPr/>
        <a:lstStyle/>
        <a:p>
          <a:endParaRPr lang="ru-RU"/>
        </a:p>
      </dgm:t>
    </dgm:pt>
    <dgm:pt modelId="{9DB58ACE-8F2A-4EF6-A49B-0997D8429AEB}" type="sibTrans" cxnId="{89A3D2B6-C6C9-42CA-8601-D80A29B80F25}">
      <dgm:prSet/>
      <dgm:spPr/>
      <dgm:t>
        <a:bodyPr/>
        <a:lstStyle/>
        <a:p>
          <a:endParaRPr lang="ru-RU"/>
        </a:p>
      </dgm:t>
    </dgm:pt>
    <dgm:pt modelId="{1C226848-3C95-4D07-B97C-40C3E8559AD3}">
      <dgm:prSet custT="1"/>
      <dgm:spPr>
        <a:solidFill>
          <a:schemeClr val="accent3">
            <a:tint val="40000"/>
            <a:hueOff val="0"/>
            <a:satOff val="0"/>
            <a:lumOff val="0"/>
            <a:alpha val="48000"/>
          </a:schemeClr>
        </a:solidFill>
      </dgm:spPr>
      <dgm:t>
        <a:bodyPr/>
        <a:lstStyle/>
        <a:p>
          <a:r>
            <a:rPr lang="ru-RU" sz="1600" dirty="0"/>
            <a:t>радикальные движения против родителей и семьи, школы и педагогов</a:t>
          </a:r>
        </a:p>
      </dgm:t>
    </dgm:pt>
    <dgm:pt modelId="{D8FC3525-50EB-4C7D-84AA-7141B333153D}" type="parTrans" cxnId="{234D892A-EABA-41FF-922A-E63390408CB4}">
      <dgm:prSet/>
      <dgm:spPr/>
      <dgm:t>
        <a:bodyPr/>
        <a:lstStyle/>
        <a:p>
          <a:endParaRPr lang="ru-RU"/>
        </a:p>
      </dgm:t>
    </dgm:pt>
    <dgm:pt modelId="{DDA646EF-1401-42CA-8DE9-702D8B05CB2D}" type="sibTrans" cxnId="{234D892A-EABA-41FF-922A-E63390408CB4}">
      <dgm:prSet/>
      <dgm:spPr/>
      <dgm:t>
        <a:bodyPr/>
        <a:lstStyle/>
        <a:p>
          <a:endParaRPr lang="ru-RU"/>
        </a:p>
      </dgm:t>
    </dgm:pt>
    <dgm:pt modelId="{F84F6196-1868-4EA5-97F8-BD377CCBF183}" type="pres">
      <dgm:prSet presAssocID="{AA34F601-92FD-4B46-934D-36D4D3A8C172}" presName="linearFlow" presStyleCnt="0">
        <dgm:presLayoutVars>
          <dgm:dir/>
          <dgm:animLvl val="lvl"/>
          <dgm:resizeHandles val="exact"/>
        </dgm:presLayoutVars>
      </dgm:prSet>
      <dgm:spPr/>
    </dgm:pt>
    <dgm:pt modelId="{FDC47A5B-2C68-4A87-BED3-332C7A12146B}" type="pres">
      <dgm:prSet presAssocID="{CE186E6B-FBF3-417C-ADF3-B717A678312B}" presName="composite" presStyleCnt="0"/>
      <dgm:spPr/>
    </dgm:pt>
    <dgm:pt modelId="{3F5F6B55-3D17-4EE9-BC40-081ABDE6946F}" type="pres">
      <dgm:prSet presAssocID="{CE186E6B-FBF3-417C-ADF3-B717A678312B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A109D450-4CCB-4954-B397-908DEBF4E8CB}" type="pres">
      <dgm:prSet presAssocID="{CE186E6B-FBF3-417C-ADF3-B717A678312B}" presName="descendantText" presStyleLbl="alignAcc1" presStyleIdx="0" presStyleCnt="6">
        <dgm:presLayoutVars>
          <dgm:bulletEnabled val="1"/>
        </dgm:presLayoutVars>
      </dgm:prSet>
      <dgm:spPr/>
    </dgm:pt>
    <dgm:pt modelId="{B0B63D13-B5CC-4F36-B103-5F9129142A8A}" type="pres">
      <dgm:prSet presAssocID="{9D68511C-6F9D-46B5-86F0-6AE097935898}" presName="sp" presStyleCnt="0"/>
      <dgm:spPr/>
    </dgm:pt>
    <dgm:pt modelId="{B8CD66BB-F352-4108-8B8F-2C88AF897E5F}" type="pres">
      <dgm:prSet presAssocID="{4A426CE0-58A5-4877-853D-EDF0E9980865}" presName="composite" presStyleCnt="0"/>
      <dgm:spPr/>
    </dgm:pt>
    <dgm:pt modelId="{12B7DDAF-D54E-4048-A1EF-D1BFAE86E0AC}" type="pres">
      <dgm:prSet presAssocID="{4A426CE0-58A5-4877-853D-EDF0E9980865}" presName="parentText" presStyleLbl="alignNode1" presStyleIdx="1" presStyleCnt="6" custLinFactNeighborY="-3569">
        <dgm:presLayoutVars>
          <dgm:chMax val="1"/>
          <dgm:bulletEnabled val="1"/>
        </dgm:presLayoutVars>
      </dgm:prSet>
      <dgm:spPr/>
    </dgm:pt>
    <dgm:pt modelId="{2D2D3B31-9288-4F10-980A-719B3447B83F}" type="pres">
      <dgm:prSet presAssocID="{4A426CE0-58A5-4877-853D-EDF0E9980865}" presName="descendantText" presStyleLbl="alignAcc1" presStyleIdx="1" presStyleCnt="6" custScaleY="96672" custLinFactNeighborY="-4202">
        <dgm:presLayoutVars>
          <dgm:bulletEnabled val="1"/>
        </dgm:presLayoutVars>
      </dgm:prSet>
      <dgm:spPr/>
    </dgm:pt>
    <dgm:pt modelId="{FCA98D0E-1C63-4DE0-8CAA-6F3F13B5D673}" type="pres">
      <dgm:prSet presAssocID="{C21039F4-B044-4861-ADCC-C151D2A63725}" presName="sp" presStyleCnt="0"/>
      <dgm:spPr/>
    </dgm:pt>
    <dgm:pt modelId="{2925225C-50E7-424E-B279-FE3DAA941137}" type="pres">
      <dgm:prSet presAssocID="{D6CE0D66-EDE8-4804-8AF3-EDAD07D9AE3C}" presName="composite" presStyleCnt="0"/>
      <dgm:spPr/>
    </dgm:pt>
    <dgm:pt modelId="{1F6F4E88-90BA-4AA7-8BC6-1F77CD4CB22C}" type="pres">
      <dgm:prSet presAssocID="{D6CE0D66-EDE8-4804-8AF3-EDAD07D9AE3C}" presName="parentText" presStyleLbl="alignNode1" presStyleIdx="2" presStyleCnt="6" custLinFactNeighborY="-14230">
        <dgm:presLayoutVars>
          <dgm:chMax val="1"/>
          <dgm:bulletEnabled val="1"/>
        </dgm:presLayoutVars>
      </dgm:prSet>
      <dgm:spPr/>
    </dgm:pt>
    <dgm:pt modelId="{E97A548B-23D2-4662-9084-CC7BE2F2B679}" type="pres">
      <dgm:prSet presAssocID="{D6CE0D66-EDE8-4804-8AF3-EDAD07D9AE3C}" presName="descendantText" presStyleLbl="alignAcc1" presStyleIdx="2" presStyleCnt="6" custScaleY="137720" custLinFactNeighborY="-17682">
        <dgm:presLayoutVars>
          <dgm:bulletEnabled val="1"/>
        </dgm:presLayoutVars>
      </dgm:prSet>
      <dgm:spPr/>
    </dgm:pt>
    <dgm:pt modelId="{4979C485-2960-45DA-A60D-27A8CB1FDC9D}" type="pres">
      <dgm:prSet presAssocID="{F098BDB7-2871-4491-876C-F1B800BAF2E1}" presName="sp" presStyleCnt="0"/>
      <dgm:spPr/>
    </dgm:pt>
    <dgm:pt modelId="{454A6613-538C-4029-99AB-C60F56F1CF46}" type="pres">
      <dgm:prSet presAssocID="{156FBC2E-F1C4-4546-A750-424337017A1B}" presName="composite" presStyleCnt="0"/>
      <dgm:spPr/>
    </dgm:pt>
    <dgm:pt modelId="{B54446C9-B0BB-4B29-8F78-973DF5AE640F}" type="pres">
      <dgm:prSet presAssocID="{156FBC2E-F1C4-4546-A750-424337017A1B}" presName="parentText" presStyleLbl="alignNode1" presStyleIdx="3" presStyleCnt="6" custLinFactNeighborY="625">
        <dgm:presLayoutVars>
          <dgm:chMax val="1"/>
          <dgm:bulletEnabled val="1"/>
        </dgm:presLayoutVars>
      </dgm:prSet>
      <dgm:spPr/>
    </dgm:pt>
    <dgm:pt modelId="{EF2E3F2F-38AE-4D05-A3E1-A839DBFD940D}" type="pres">
      <dgm:prSet presAssocID="{156FBC2E-F1C4-4546-A750-424337017A1B}" presName="descendantText" presStyleLbl="alignAcc1" presStyleIdx="3" presStyleCnt="6" custLinFactNeighborY="7272">
        <dgm:presLayoutVars>
          <dgm:bulletEnabled val="1"/>
        </dgm:presLayoutVars>
      </dgm:prSet>
      <dgm:spPr/>
    </dgm:pt>
    <dgm:pt modelId="{2A273183-9837-4EE6-A5D7-52AD6E97762A}" type="pres">
      <dgm:prSet presAssocID="{DCE224F9-CE68-49BA-B3C5-A9F01E0EA903}" presName="sp" presStyleCnt="0"/>
      <dgm:spPr/>
    </dgm:pt>
    <dgm:pt modelId="{A9F7D79B-381F-4A9A-A0E3-F8EFC6C2D146}" type="pres">
      <dgm:prSet presAssocID="{27A056FD-F492-47DC-9D7E-32EC5273C96D}" presName="composite" presStyleCnt="0"/>
      <dgm:spPr/>
    </dgm:pt>
    <dgm:pt modelId="{01680B9F-35D7-4DD0-86C7-A0AF81506653}" type="pres">
      <dgm:prSet presAssocID="{27A056FD-F492-47DC-9D7E-32EC5273C96D}" presName="parentText" presStyleLbl="alignNode1" presStyleIdx="4" presStyleCnt="6" custLinFactNeighborY="-1508">
        <dgm:presLayoutVars>
          <dgm:chMax val="1"/>
          <dgm:bulletEnabled val="1"/>
        </dgm:presLayoutVars>
      </dgm:prSet>
      <dgm:spPr/>
    </dgm:pt>
    <dgm:pt modelId="{A16018BF-C6A7-48A4-81AA-BEB22DDD7B00}" type="pres">
      <dgm:prSet presAssocID="{27A056FD-F492-47DC-9D7E-32EC5273C96D}" presName="descendantText" presStyleLbl="alignAcc1" presStyleIdx="4" presStyleCnt="6" custLinFactNeighborY="-2312">
        <dgm:presLayoutVars>
          <dgm:bulletEnabled val="1"/>
        </dgm:presLayoutVars>
      </dgm:prSet>
      <dgm:spPr/>
    </dgm:pt>
    <dgm:pt modelId="{084F96AE-8F7A-43B0-A4D7-A9360B83EC00}" type="pres">
      <dgm:prSet presAssocID="{8EF2A7E3-772E-4B77-B5B8-5E55D974C6D4}" presName="sp" presStyleCnt="0"/>
      <dgm:spPr/>
    </dgm:pt>
    <dgm:pt modelId="{F3E27B1A-72B5-4CCE-866F-F66C107F9AC9}" type="pres">
      <dgm:prSet presAssocID="{83B0406E-CC48-47F5-AE41-E746DB9668C7}" presName="composite" presStyleCnt="0"/>
      <dgm:spPr/>
    </dgm:pt>
    <dgm:pt modelId="{8416135C-7AA8-429C-BE7D-83A61A7B2274}" type="pres">
      <dgm:prSet presAssocID="{83B0406E-CC48-47F5-AE41-E746DB9668C7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9B6D200F-0831-4BE3-A6E4-ACE3CBFD063C}" type="pres">
      <dgm:prSet presAssocID="{83B0406E-CC48-47F5-AE41-E746DB9668C7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CF607D16-E39D-484A-ADFB-54153A9CBC4C}" type="presOf" srcId="{156FBC2E-F1C4-4546-A750-424337017A1B}" destId="{B54446C9-B0BB-4B29-8F78-973DF5AE640F}" srcOrd="0" destOrd="0" presId="urn:microsoft.com/office/officeart/2005/8/layout/chevron2"/>
    <dgm:cxn modelId="{E1F4261A-5865-49F6-B212-0ACCAAA14C53}" type="presOf" srcId="{27A056FD-F492-47DC-9D7E-32EC5273C96D}" destId="{01680B9F-35D7-4DD0-86C7-A0AF81506653}" srcOrd="0" destOrd="0" presId="urn:microsoft.com/office/officeart/2005/8/layout/chevron2"/>
    <dgm:cxn modelId="{3CBCA11A-8058-4BEA-A5A9-D6FAD4364C15}" type="presOf" srcId="{CE186E6B-FBF3-417C-ADF3-B717A678312B}" destId="{3F5F6B55-3D17-4EE9-BC40-081ABDE6946F}" srcOrd="0" destOrd="0" presId="urn:microsoft.com/office/officeart/2005/8/layout/chevron2"/>
    <dgm:cxn modelId="{13892C20-7549-4688-BBF4-2301EA37476E}" srcId="{27A056FD-F492-47DC-9D7E-32EC5273C96D}" destId="{0AC337B3-9450-450A-AD0F-3B255A896515}" srcOrd="0" destOrd="0" parTransId="{BCAC92D2-123A-440C-BAA6-ECDAE06734D7}" sibTransId="{68F7C3E7-47A1-41D0-9828-BBB321DDE338}"/>
    <dgm:cxn modelId="{009C5421-1039-4084-A09E-DA6625AE7684}" srcId="{156FBC2E-F1C4-4546-A750-424337017A1B}" destId="{DD081334-A8E4-4BC5-8D5D-7A09899323F2}" srcOrd="0" destOrd="0" parTransId="{D3AEC39D-F8BD-41D0-9A41-2E8E6EB44D33}" sibTransId="{C5B78618-56ED-437A-9971-E63ADC0DA7FC}"/>
    <dgm:cxn modelId="{403C9522-EE70-45D6-8380-C817E9314D24}" type="presOf" srcId="{4A426CE0-58A5-4877-853D-EDF0E9980865}" destId="{12B7DDAF-D54E-4048-A1EF-D1BFAE86E0AC}" srcOrd="0" destOrd="0" presId="urn:microsoft.com/office/officeart/2005/8/layout/chevron2"/>
    <dgm:cxn modelId="{9D965425-35BB-4499-BEA8-E2061D3B331C}" srcId="{4A426CE0-58A5-4877-853D-EDF0E9980865}" destId="{80C0081F-4A06-4CE6-AA81-177F3A58E5BD}" srcOrd="0" destOrd="0" parTransId="{EB9CF59D-5F45-4F3D-96B2-03F4BD9CBD46}" sibTransId="{4EBD2BBF-08B5-4F68-8F79-7CCCD44D83CA}"/>
    <dgm:cxn modelId="{4DA7E129-A3B0-44F0-9F63-F06F48EB4004}" srcId="{AA34F601-92FD-4B46-934D-36D4D3A8C172}" destId="{D6CE0D66-EDE8-4804-8AF3-EDAD07D9AE3C}" srcOrd="2" destOrd="0" parTransId="{2BEB166F-CD3E-4767-A8AF-A328BEDBA1E6}" sibTransId="{F098BDB7-2871-4491-876C-F1B800BAF2E1}"/>
    <dgm:cxn modelId="{234D892A-EABA-41FF-922A-E63390408CB4}" srcId="{83B0406E-CC48-47F5-AE41-E746DB9668C7}" destId="{1C226848-3C95-4D07-B97C-40C3E8559AD3}" srcOrd="0" destOrd="0" parTransId="{D8FC3525-50EB-4C7D-84AA-7141B333153D}" sibTransId="{DDA646EF-1401-42CA-8DE9-702D8B05CB2D}"/>
    <dgm:cxn modelId="{C2C08032-56B8-4D69-A8E7-281A0125A010}" srcId="{CE186E6B-FBF3-417C-ADF3-B717A678312B}" destId="{02B16FFA-1B7F-4835-AE0A-D0F7E67A3403}" srcOrd="0" destOrd="0" parTransId="{DE2A52E8-52EE-4E1A-A0FD-858B805F41DD}" sibTransId="{B04179F6-63C6-4F27-8C98-6E9E31781B5F}"/>
    <dgm:cxn modelId="{8A055C64-51DA-4494-A373-E3B264ED245F}" srcId="{AA34F601-92FD-4B46-934D-36D4D3A8C172}" destId="{4A426CE0-58A5-4877-853D-EDF0E9980865}" srcOrd="1" destOrd="0" parTransId="{6F924F76-4A72-4C81-B0B8-FE6739811E64}" sibTransId="{C21039F4-B044-4861-ADCC-C151D2A63725}"/>
    <dgm:cxn modelId="{C91F594D-074F-4E4C-BA6C-0774CB451333}" type="presOf" srcId="{DD081334-A8E4-4BC5-8D5D-7A09899323F2}" destId="{EF2E3F2F-38AE-4D05-A3E1-A839DBFD940D}" srcOrd="0" destOrd="0" presId="urn:microsoft.com/office/officeart/2005/8/layout/chevron2"/>
    <dgm:cxn modelId="{4A319775-1969-40C0-ADD5-087731FE3A94}" type="presOf" srcId="{1C226848-3C95-4D07-B97C-40C3E8559AD3}" destId="{9B6D200F-0831-4BE3-A6E4-ACE3CBFD063C}" srcOrd="0" destOrd="0" presId="urn:microsoft.com/office/officeart/2005/8/layout/chevron2"/>
    <dgm:cxn modelId="{0C1C9D79-5C08-4B7E-B92D-98914FD7F6B1}" srcId="{AA34F601-92FD-4B46-934D-36D4D3A8C172}" destId="{156FBC2E-F1C4-4546-A750-424337017A1B}" srcOrd="3" destOrd="0" parTransId="{1AE8D334-246C-481B-B10A-7D8553CFDAE6}" sibTransId="{DCE224F9-CE68-49BA-B3C5-A9F01E0EA903}"/>
    <dgm:cxn modelId="{65126E9C-8892-4640-B306-D8457BB3E14A}" type="presOf" srcId="{83B0406E-CC48-47F5-AE41-E746DB9668C7}" destId="{8416135C-7AA8-429C-BE7D-83A61A7B2274}" srcOrd="0" destOrd="0" presId="urn:microsoft.com/office/officeart/2005/8/layout/chevron2"/>
    <dgm:cxn modelId="{0D6170A0-78FF-43F0-967C-A2AD03C145A5}" srcId="{AA34F601-92FD-4B46-934D-36D4D3A8C172}" destId="{CE186E6B-FBF3-417C-ADF3-B717A678312B}" srcOrd="0" destOrd="0" parTransId="{81BA9ED9-9E26-4E54-AE4A-FDB218DEF893}" sibTransId="{9D68511C-6F9D-46B5-86F0-6AE097935898}"/>
    <dgm:cxn modelId="{1F6511AE-4A0B-437E-B48E-8957F370D695}" type="presOf" srcId="{57B83EC5-375A-4C51-81E5-224D8E1E61E5}" destId="{E97A548B-23D2-4662-9084-CC7BE2F2B679}" srcOrd="0" destOrd="0" presId="urn:microsoft.com/office/officeart/2005/8/layout/chevron2"/>
    <dgm:cxn modelId="{E05807B5-F11C-46EA-B19A-FCDEFD0B5201}" type="presOf" srcId="{02B16FFA-1B7F-4835-AE0A-D0F7E67A3403}" destId="{A109D450-4CCB-4954-B397-908DEBF4E8CB}" srcOrd="0" destOrd="0" presId="urn:microsoft.com/office/officeart/2005/8/layout/chevron2"/>
    <dgm:cxn modelId="{89A3D2B6-C6C9-42CA-8601-D80A29B80F25}" srcId="{AA34F601-92FD-4B46-934D-36D4D3A8C172}" destId="{83B0406E-CC48-47F5-AE41-E746DB9668C7}" srcOrd="5" destOrd="0" parTransId="{A2FF64EE-0A20-4131-B2F3-CBF61991C49B}" sibTransId="{9DB58ACE-8F2A-4EF6-A49B-0997D8429AEB}"/>
    <dgm:cxn modelId="{024279B7-DF75-4E5B-8AD8-8DD4EB66F0B7}" type="presOf" srcId="{0AC337B3-9450-450A-AD0F-3B255A896515}" destId="{A16018BF-C6A7-48A4-81AA-BEB22DDD7B00}" srcOrd="0" destOrd="0" presId="urn:microsoft.com/office/officeart/2005/8/layout/chevron2"/>
    <dgm:cxn modelId="{1BA289C3-B14C-448D-AD4B-8E50F471A911}" type="presOf" srcId="{80C0081F-4A06-4CE6-AA81-177F3A58E5BD}" destId="{2D2D3B31-9288-4F10-980A-719B3447B83F}" srcOrd="0" destOrd="0" presId="urn:microsoft.com/office/officeart/2005/8/layout/chevron2"/>
    <dgm:cxn modelId="{BC13F8DD-6370-49F0-924F-9F322780104A}" type="presOf" srcId="{AA34F601-92FD-4B46-934D-36D4D3A8C172}" destId="{F84F6196-1868-4EA5-97F8-BD377CCBF183}" srcOrd="0" destOrd="0" presId="urn:microsoft.com/office/officeart/2005/8/layout/chevron2"/>
    <dgm:cxn modelId="{764472E8-2669-493D-80D4-DF20CA829101}" type="presOf" srcId="{D6CE0D66-EDE8-4804-8AF3-EDAD07D9AE3C}" destId="{1F6F4E88-90BA-4AA7-8BC6-1F77CD4CB22C}" srcOrd="0" destOrd="0" presId="urn:microsoft.com/office/officeart/2005/8/layout/chevron2"/>
    <dgm:cxn modelId="{5C695EE9-0371-4EC0-AF3A-F18FDF75B594}" srcId="{D6CE0D66-EDE8-4804-8AF3-EDAD07D9AE3C}" destId="{57B83EC5-375A-4C51-81E5-224D8E1E61E5}" srcOrd="0" destOrd="0" parTransId="{6D921E50-4C3F-474A-AECB-BE086FD28C49}" sibTransId="{4707BF2C-459F-47EE-8839-E2A163FE224C}"/>
    <dgm:cxn modelId="{02BB5EF2-D58B-4983-B68F-4E13F3E8F81A}" srcId="{AA34F601-92FD-4B46-934D-36D4D3A8C172}" destId="{27A056FD-F492-47DC-9D7E-32EC5273C96D}" srcOrd="4" destOrd="0" parTransId="{3676D745-B291-4DD6-8D64-563D1D81974B}" sibTransId="{8EF2A7E3-772E-4B77-B5B8-5E55D974C6D4}"/>
    <dgm:cxn modelId="{6C2EFAF1-FF6D-4F97-A2D4-28C7F42DC377}" type="presParOf" srcId="{F84F6196-1868-4EA5-97F8-BD377CCBF183}" destId="{FDC47A5B-2C68-4A87-BED3-332C7A12146B}" srcOrd="0" destOrd="0" presId="urn:microsoft.com/office/officeart/2005/8/layout/chevron2"/>
    <dgm:cxn modelId="{6432FF52-CBE5-4B6D-B680-110F438AED79}" type="presParOf" srcId="{FDC47A5B-2C68-4A87-BED3-332C7A12146B}" destId="{3F5F6B55-3D17-4EE9-BC40-081ABDE6946F}" srcOrd="0" destOrd="0" presId="urn:microsoft.com/office/officeart/2005/8/layout/chevron2"/>
    <dgm:cxn modelId="{B0A04961-D651-4270-83F4-D39DF39416DF}" type="presParOf" srcId="{FDC47A5B-2C68-4A87-BED3-332C7A12146B}" destId="{A109D450-4CCB-4954-B397-908DEBF4E8CB}" srcOrd="1" destOrd="0" presId="urn:microsoft.com/office/officeart/2005/8/layout/chevron2"/>
    <dgm:cxn modelId="{A21DC718-B510-4567-A47D-9F0A18E3C947}" type="presParOf" srcId="{F84F6196-1868-4EA5-97F8-BD377CCBF183}" destId="{B0B63D13-B5CC-4F36-B103-5F9129142A8A}" srcOrd="1" destOrd="0" presId="urn:microsoft.com/office/officeart/2005/8/layout/chevron2"/>
    <dgm:cxn modelId="{A9F70FEE-6AE5-4F45-B927-07DCF2FB99DC}" type="presParOf" srcId="{F84F6196-1868-4EA5-97F8-BD377CCBF183}" destId="{B8CD66BB-F352-4108-8B8F-2C88AF897E5F}" srcOrd="2" destOrd="0" presId="urn:microsoft.com/office/officeart/2005/8/layout/chevron2"/>
    <dgm:cxn modelId="{53E21DCE-0677-4D2B-B954-F9C95CF6F868}" type="presParOf" srcId="{B8CD66BB-F352-4108-8B8F-2C88AF897E5F}" destId="{12B7DDAF-D54E-4048-A1EF-D1BFAE86E0AC}" srcOrd="0" destOrd="0" presId="urn:microsoft.com/office/officeart/2005/8/layout/chevron2"/>
    <dgm:cxn modelId="{02D9F994-607E-4DFC-8554-6960FB8BA04B}" type="presParOf" srcId="{B8CD66BB-F352-4108-8B8F-2C88AF897E5F}" destId="{2D2D3B31-9288-4F10-980A-719B3447B83F}" srcOrd="1" destOrd="0" presId="urn:microsoft.com/office/officeart/2005/8/layout/chevron2"/>
    <dgm:cxn modelId="{07769529-C62D-490A-9196-B26C4F75E8B8}" type="presParOf" srcId="{F84F6196-1868-4EA5-97F8-BD377CCBF183}" destId="{FCA98D0E-1C63-4DE0-8CAA-6F3F13B5D673}" srcOrd="3" destOrd="0" presId="urn:microsoft.com/office/officeart/2005/8/layout/chevron2"/>
    <dgm:cxn modelId="{D6E938D2-AF8C-426D-A74C-66866C68DBF8}" type="presParOf" srcId="{F84F6196-1868-4EA5-97F8-BD377CCBF183}" destId="{2925225C-50E7-424E-B279-FE3DAA941137}" srcOrd="4" destOrd="0" presId="urn:microsoft.com/office/officeart/2005/8/layout/chevron2"/>
    <dgm:cxn modelId="{F2F5CE3B-9EA1-488D-AEF5-84DBB21E3E65}" type="presParOf" srcId="{2925225C-50E7-424E-B279-FE3DAA941137}" destId="{1F6F4E88-90BA-4AA7-8BC6-1F77CD4CB22C}" srcOrd="0" destOrd="0" presId="urn:microsoft.com/office/officeart/2005/8/layout/chevron2"/>
    <dgm:cxn modelId="{63DFE8C8-FDA1-4F87-B2B8-988F3A1490F6}" type="presParOf" srcId="{2925225C-50E7-424E-B279-FE3DAA941137}" destId="{E97A548B-23D2-4662-9084-CC7BE2F2B679}" srcOrd="1" destOrd="0" presId="urn:microsoft.com/office/officeart/2005/8/layout/chevron2"/>
    <dgm:cxn modelId="{8176849B-E1EE-47CB-B405-2A928C14E29B}" type="presParOf" srcId="{F84F6196-1868-4EA5-97F8-BD377CCBF183}" destId="{4979C485-2960-45DA-A60D-27A8CB1FDC9D}" srcOrd="5" destOrd="0" presId="urn:microsoft.com/office/officeart/2005/8/layout/chevron2"/>
    <dgm:cxn modelId="{0DD0A32C-A1D5-4F46-AB6A-D262691990F3}" type="presParOf" srcId="{F84F6196-1868-4EA5-97F8-BD377CCBF183}" destId="{454A6613-538C-4029-99AB-C60F56F1CF46}" srcOrd="6" destOrd="0" presId="urn:microsoft.com/office/officeart/2005/8/layout/chevron2"/>
    <dgm:cxn modelId="{ACC30EAE-661F-4095-AA04-0B843689EF32}" type="presParOf" srcId="{454A6613-538C-4029-99AB-C60F56F1CF46}" destId="{B54446C9-B0BB-4B29-8F78-973DF5AE640F}" srcOrd="0" destOrd="0" presId="urn:microsoft.com/office/officeart/2005/8/layout/chevron2"/>
    <dgm:cxn modelId="{C2B5A9D9-04F9-4627-B48B-5BA3A1D665FA}" type="presParOf" srcId="{454A6613-538C-4029-99AB-C60F56F1CF46}" destId="{EF2E3F2F-38AE-4D05-A3E1-A839DBFD940D}" srcOrd="1" destOrd="0" presId="urn:microsoft.com/office/officeart/2005/8/layout/chevron2"/>
    <dgm:cxn modelId="{9C245B1C-B8A0-4CC8-AC91-7F256F921FDD}" type="presParOf" srcId="{F84F6196-1868-4EA5-97F8-BD377CCBF183}" destId="{2A273183-9837-4EE6-A5D7-52AD6E97762A}" srcOrd="7" destOrd="0" presId="urn:microsoft.com/office/officeart/2005/8/layout/chevron2"/>
    <dgm:cxn modelId="{403ACD6F-ECD6-4F96-BB7F-2DAD5EEA6B53}" type="presParOf" srcId="{F84F6196-1868-4EA5-97F8-BD377CCBF183}" destId="{A9F7D79B-381F-4A9A-A0E3-F8EFC6C2D146}" srcOrd="8" destOrd="0" presId="urn:microsoft.com/office/officeart/2005/8/layout/chevron2"/>
    <dgm:cxn modelId="{ABB52B9E-9F9B-4883-A4E5-9F518D45C3FD}" type="presParOf" srcId="{A9F7D79B-381F-4A9A-A0E3-F8EFC6C2D146}" destId="{01680B9F-35D7-4DD0-86C7-A0AF81506653}" srcOrd="0" destOrd="0" presId="urn:microsoft.com/office/officeart/2005/8/layout/chevron2"/>
    <dgm:cxn modelId="{2007017B-4226-4753-B9EB-E6DBEFF04120}" type="presParOf" srcId="{A9F7D79B-381F-4A9A-A0E3-F8EFC6C2D146}" destId="{A16018BF-C6A7-48A4-81AA-BEB22DDD7B00}" srcOrd="1" destOrd="0" presId="urn:microsoft.com/office/officeart/2005/8/layout/chevron2"/>
    <dgm:cxn modelId="{A5D7A6DE-87AD-4800-A364-DD9C6DCC4257}" type="presParOf" srcId="{F84F6196-1868-4EA5-97F8-BD377CCBF183}" destId="{084F96AE-8F7A-43B0-A4D7-A9360B83EC00}" srcOrd="9" destOrd="0" presId="urn:microsoft.com/office/officeart/2005/8/layout/chevron2"/>
    <dgm:cxn modelId="{1EABB656-953B-4163-92EF-454F9AD68FAB}" type="presParOf" srcId="{F84F6196-1868-4EA5-97F8-BD377CCBF183}" destId="{F3E27B1A-72B5-4CCE-866F-F66C107F9AC9}" srcOrd="10" destOrd="0" presId="urn:microsoft.com/office/officeart/2005/8/layout/chevron2"/>
    <dgm:cxn modelId="{94CBDC18-2C13-4F8A-A4D4-209287F2D921}" type="presParOf" srcId="{F3E27B1A-72B5-4CCE-866F-F66C107F9AC9}" destId="{8416135C-7AA8-429C-BE7D-83A61A7B2274}" srcOrd="0" destOrd="0" presId="urn:microsoft.com/office/officeart/2005/8/layout/chevron2"/>
    <dgm:cxn modelId="{0726ACAC-FFB8-467A-A44E-B50EB7DAF3DC}" type="presParOf" srcId="{F3E27B1A-72B5-4CCE-866F-F66C107F9AC9}" destId="{9B6D200F-0831-4BE3-A6E4-ACE3CBFD063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F6B55-3D17-4EE9-BC40-081ABDE6946F}">
      <dsp:nvSpPr>
        <dsp:cNvPr id="0" name=""/>
        <dsp:cNvSpPr/>
      </dsp:nvSpPr>
      <dsp:spPr>
        <a:xfrm rot="5400000">
          <a:off x="-89691" y="92192"/>
          <a:ext cx="597945" cy="41856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 rot="-5400000">
        <a:off x="2" y="211781"/>
        <a:ext cx="418561" cy="179384"/>
      </dsp:txXfrm>
    </dsp:sp>
    <dsp:sp modelId="{A109D450-4CCB-4954-B397-908DEBF4E8CB}">
      <dsp:nvSpPr>
        <dsp:cNvPr id="0" name=""/>
        <dsp:cNvSpPr/>
      </dsp:nvSpPr>
      <dsp:spPr>
        <a:xfrm rot="5400000">
          <a:off x="5236009" y="-4814946"/>
          <a:ext cx="388664" cy="10023559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  <a:alpha val="50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побуждающая детей к совершению действий, представляющих угрозу их жизни и (или) здоровью, в том числе к причинению вреда своему здоровью, самоубийству </a:t>
          </a:r>
        </a:p>
      </dsp:txBody>
      <dsp:txXfrm rot="-5400000">
        <a:off x="418562" y="21474"/>
        <a:ext cx="10004586" cy="350718"/>
      </dsp:txXfrm>
    </dsp:sp>
    <dsp:sp modelId="{12B7DDAF-D54E-4048-A1EF-D1BFAE86E0AC}">
      <dsp:nvSpPr>
        <dsp:cNvPr id="0" name=""/>
        <dsp:cNvSpPr/>
      </dsp:nvSpPr>
      <dsp:spPr>
        <a:xfrm rot="5400000">
          <a:off x="-89691" y="675155"/>
          <a:ext cx="597945" cy="41856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 rot="-5400000">
        <a:off x="2" y="794744"/>
        <a:ext cx="418561" cy="179384"/>
      </dsp:txXfrm>
    </dsp:sp>
    <dsp:sp modelId="{2D2D3B31-9288-4F10-980A-719B3447B83F}">
      <dsp:nvSpPr>
        <dsp:cNvPr id="0" name=""/>
        <dsp:cNvSpPr/>
      </dsp:nvSpPr>
      <dsp:spPr>
        <a:xfrm rot="5400000">
          <a:off x="5109848" y="-4191181"/>
          <a:ext cx="640985" cy="10023559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способная вызвать у детей желание употребить наркотические средства, психотропные и (или) одурманивающие вещества, табачные изделия, алкогольную и спиртосодержащую продукцию, призывающая принять участие в азартных играх, заниматься проституцией, бродяжничеством или попрошайничеством </a:t>
          </a:r>
        </a:p>
      </dsp:txBody>
      <dsp:txXfrm rot="-5400000">
        <a:off x="418561" y="531396"/>
        <a:ext cx="9992269" cy="578405"/>
      </dsp:txXfrm>
    </dsp:sp>
    <dsp:sp modelId="{1F6F4E88-90BA-4AA7-8BC6-1F77CD4CB22C}">
      <dsp:nvSpPr>
        <dsp:cNvPr id="0" name=""/>
        <dsp:cNvSpPr/>
      </dsp:nvSpPr>
      <dsp:spPr>
        <a:xfrm rot="5400000">
          <a:off x="-89691" y="1335437"/>
          <a:ext cx="597945" cy="41856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 rot="-5400000">
        <a:off x="2" y="1455026"/>
        <a:ext cx="418561" cy="179384"/>
      </dsp:txXfrm>
    </dsp:sp>
    <dsp:sp modelId="{E97A548B-23D2-4662-9084-CC7BE2F2B679}">
      <dsp:nvSpPr>
        <dsp:cNvPr id="0" name=""/>
        <dsp:cNvSpPr/>
      </dsp:nvSpPr>
      <dsp:spPr>
        <a:xfrm rot="5400000">
          <a:off x="5236009" y="-3555322"/>
          <a:ext cx="388664" cy="10023559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обосновывающая или оправдывающая допустимость насилия и (или) жестокости либо побуждающая осуществлять насильственные действия по отношению к людям или животным</a:t>
          </a:r>
        </a:p>
      </dsp:txBody>
      <dsp:txXfrm rot="-5400000">
        <a:off x="418562" y="1281098"/>
        <a:ext cx="10004586" cy="350718"/>
      </dsp:txXfrm>
    </dsp:sp>
    <dsp:sp modelId="{B54446C9-B0BB-4B29-8F78-973DF5AE640F}">
      <dsp:nvSpPr>
        <dsp:cNvPr id="0" name=""/>
        <dsp:cNvSpPr/>
      </dsp:nvSpPr>
      <dsp:spPr>
        <a:xfrm rot="5400000">
          <a:off x="-89691" y="1833617"/>
          <a:ext cx="597945" cy="41856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 rot="-5400000">
        <a:off x="2" y="1953206"/>
        <a:ext cx="418561" cy="179384"/>
      </dsp:txXfrm>
    </dsp:sp>
    <dsp:sp modelId="{EF2E3F2F-38AE-4D05-A3E1-A839DBFD940D}">
      <dsp:nvSpPr>
        <dsp:cNvPr id="0" name=""/>
        <dsp:cNvSpPr/>
      </dsp:nvSpPr>
      <dsp:spPr>
        <a:xfrm rot="5400000">
          <a:off x="5236009" y="-3048989"/>
          <a:ext cx="388664" cy="10023559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отрицающая семейные ценности и формирующая неуважение к родителям и (или) другим членам семьи </a:t>
          </a:r>
        </a:p>
      </dsp:txBody>
      <dsp:txXfrm rot="-5400000">
        <a:off x="418562" y="1787431"/>
        <a:ext cx="10004586" cy="350718"/>
      </dsp:txXfrm>
    </dsp:sp>
    <dsp:sp modelId="{01680B9F-35D7-4DD0-86C7-A0AF81506653}">
      <dsp:nvSpPr>
        <dsp:cNvPr id="0" name=""/>
        <dsp:cNvSpPr/>
      </dsp:nvSpPr>
      <dsp:spPr>
        <a:xfrm rot="5400000">
          <a:off x="-89691" y="2355714"/>
          <a:ext cx="597945" cy="41856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   </a:t>
          </a:r>
        </a:p>
      </dsp:txBody>
      <dsp:txXfrm rot="-5400000">
        <a:off x="2" y="2475303"/>
        <a:ext cx="418561" cy="179384"/>
      </dsp:txXfrm>
    </dsp:sp>
    <dsp:sp modelId="{A16018BF-C6A7-48A4-81AA-BEB22DDD7B00}">
      <dsp:nvSpPr>
        <dsp:cNvPr id="0" name=""/>
        <dsp:cNvSpPr/>
      </dsp:nvSpPr>
      <dsp:spPr>
        <a:xfrm rot="5400000">
          <a:off x="5236009" y="-2551385"/>
          <a:ext cx="388664" cy="10023559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оправдывающая противоправное поведение </a:t>
          </a:r>
        </a:p>
      </dsp:txBody>
      <dsp:txXfrm rot="-5400000">
        <a:off x="418562" y="2285035"/>
        <a:ext cx="10004586" cy="350718"/>
      </dsp:txXfrm>
    </dsp:sp>
    <dsp:sp modelId="{68B93E61-B037-4774-A110-557A9D6575C8}">
      <dsp:nvSpPr>
        <dsp:cNvPr id="0" name=""/>
        <dsp:cNvSpPr/>
      </dsp:nvSpPr>
      <dsp:spPr>
        <a:xfrm rot="5400000">
          <a:off x="-89691" y="2845164"/>
          <a:ext cx="597945" cy="41856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  </a:t>
          </a:r>
        </a:p>
      </dsp:txBody>
      <dsp:txXfrm rot="-5400000">
        <a:off x="2" y="2964753"/>
        <a:ext cx="418561" cy="179384"/>
      </dsp:txXfrm>
    </dsp:sp>
    <dsp:sp modelId="{F0E8F20F-87C7-40ED-ADE7-706B4FA26822}">
      <dsp:nvSpPr>
        <dsp:cNvPr id="0" name=""/>
        <dsp:cNvSpPr/>
      </dsp:nvSpPr>
      <dsp:spPr>
        <a:xfrm rot="5400000">
          <a:off x="5236009" y="-2061947"/>
          <a:ext cx="388664" cy="10023559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содержащая нецензурную брань</a:t>
          </a:r>
        </a:p>
      </dsp:txBody>
      <dsp:txXfrm rot="-5400000">
        <a:off x="418562" y="2774473"/>
        <a:ext cx="10004586" cy="350718"/>
      </dsp:txXfrm>
    </dsp:sp>
    <dsp:sp modelId="{DC285A25-F2A9-49F5-AD20-2C6B76C62128}">
      <dsp:nvSpPr>
        <dsp:cNvPr id="0" name=""/>
        <dsp:cNvSpPr/>
      </dsp:nvSpPr>
      <dsp:spPr>
        <a:xfrm rot="5400000">
          <a:off x="-89691" y="3304467"/>
          <a:ext cx="597945" cy="41856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  </a:t>
          </a:r>
        </a:p>
      </dsp:txBody>
      <dsp:txXfrm rot="-5400000">
        <a:off x="2" y="3424056"/>
        <a:ext cx="418561" cy="179384"/>
      </dsp:txXfrm>
    </dsp:sp>
    <dsp:sp modelId="{45DDF748-FB6E-4C03-B5B2-5E655D684514}">
      <dsp:nvSpPr>
        <dsp:cNvPr id="0" name=""/>
        <dsp:cNvSpPr/>
      </dsp:nvSpPr>
      <dsp:spPr>
        <a:xfrm rot="5400000">
          <a:off x="5236009" y="-1572509"/>
          <a:ext cx="388664" cy="10023559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содержащая информацию порнографического характера </a:t>
          </a:r>
        </a:p>
      </dsp:txBody>
      <dsp:txXfrm rot="-5400000">
        <a:off x="418562" y="3263911"/>
        <a:ext cx="10004586" cy="350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F6B55-3D17-4EE9-BC40-081ABDE6946F}">
      <dsp:nvSpPr>
        <dsp:cNvPr id="0" name=""/>
        <dsp:cNvSpPr/>
      </dsp:nvSpPr>
      <dsp:spPr>
        <a:xfrm rot="5400000">
          <a:off x="-112445" y="240169"/>
          <a:ext cx="749635" cy="52474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 rot="-5400000">
        <a:off x="1" y="390095"/>
        <a:ext cx="524744" cy="224891"/>
      </dsp:txXfrm>
    </dsp:sp>
    <dsp:sp modelId="{A109D450-4CCB-4954-B397-908DEBF4E8CB}">
      <dsp:nvSpPr>
        <dsp:cNvPr id="0" name=""/>
        <dsp:cNvSpPr/>
      </dsp:nvSpPr>
      <dsp:spPr>
        <a:xfrm rot="5400000">
          <a:off x="2502740" y="-1850271"/>
          <a:ext cx="487263" cy="4443255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  <a:alpha val="50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доступная для детей негативная информация</a:t>
          </a:r>
        </a:p>
      </dsp:txBody>
      <dsp:txXfrm rot="-5400000">
        <a:off x="524744" y="151511"/>
        <a:ext cx="4419469" cy="439691"/>
      </dsp:txXfrm>
    </dsp:sp>
    <dsp:sp modelId="{12B7DDAF-D54E-4048-A1EF-D1BFAE86E0AC}">
      <dsp:nvSpPr>
        <dsp:cNvPr id="0" name=""/>
        <dsp:cNvSpPr/>
      </dsp:nvSpPr>
      <dsp:spPr>
        <a:xfrm rot="5400000">
          <a:off x="-112445" y="961107"/>
          <a:ext cx="749635" cy="52474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 rot="-5400000">
        <a:off x="1" y="1111033"/>
        <a:ext cx="524744" cy="224891"/>
      </dsp:txXfrm>
    </dsp:sp>
    <dsp:sp modelId="{2D2D3B31-9288-4F10-980A-719B3447B83F}">
      <dsp:nvSpPr>
        <dsp:cNvPr id="0" name=""/>
        <dsp:cNvSpPr/>
      </dsp:nvSpPr>
      <dsp:spPr>
        <a:xfrm rot="5400000">
          <a:off x="2344575" y="-1078181"/>
          <a:ext cx="803594" cy="4443255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мошенники и другие лица, прививающие детям склонность к азартным играм, выманивающие конфиденциальную информацию, ставящие ребёнка в материальную и иную зависимость</a:t>
          </a:r>
        </a:p>
      </dsp:txBody>
      <dsp:txXfrm rot="-5400000">
        <a:off x="524745" y="780877"/>
        <a:ext cx="4404027" cy="725138"/>
      </dsp:txXfrm>
    </dsp:sp>
    <dsp:sp modelId="{1F6F4E88-90BA-4AA7-8BC6-1F77CD4CB22C}">
      <dsp:nvSpPr>
        <dsp:cNvPr id="0" name=""/>
        <dsp:cNvSpPr/>
      </dsp:nvSpPr>
      <dsp:spPr>
        <a:xfrm rot="5400000">
          <a:off x="-112445" y="1778979"/>
          <a:ext cx="749635" cy="52474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 rot="-5400000">
        <a:off x="1" y="1928905"/>
        <a:ext cx="524744" cy="224891"/>
      </dsp:txXfrm>
    </dsp:sp>
    <dsp:sp modelId="{E97A548B-23D2-4662-9084-CC7BE2F2B679}">
      <dsp:nvSpPr>
        <dsp:cNvPr id="0" name=""/>
        <dsp:cNvSpPr/>
      </dsp:nvSpPr>
      <dsp:spPr>
        <a:xfrm rot="5400000">
          <a:off x="2502740" y="-290927"/>
          <a:ext cx="487263" cy="4443255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педофилы, для которых дети становятся объектами развратных действий и преступлений</a:t>
          </a:r>
        </a:p>
      </dsp:txBody>
      <dsp:txXfrm rot="-5400000">
        <a:off x="524744" y="1710855"/>
        <a:ext cx="4419469" cy="439691"/>
      </dsp:txXfrm>
    </dsp:sp>
    <dsp:sp modelId="{B54446C9-B0BB-4B29-8F78-973DF5AE640F}">
      <dsp:nvSpPr>
        <dsp:cNvPr id="0" name=""/>
        <dsp:cNvSpPr/>
      </dsp:nvSpPr>
      <dsp:spPr>
        <a:xfrm rot="5400000">
          <a:off x="-112445" y="2393626"/>
          <a:ext cx="749635" cy="52474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 rot="-5400000">
        <a:off x="1" y="2543552"/>
        <a:ext cx="524744" cy="224891"/>
      </dsp:txXfrm>
    </dsp:sp>
    <dsp:sp modelId="{EF2E3F2F-38AE-4D05-A3E1-A839DBFD940D}">
      <dsp:nvSpPr>
        <dsp:cNvPr id="0" name=""/>
        <dsp:cNvSpPr/>
      </dsp:nvSpPr>
      <dsp:spPr>
        <a:xfrm rot="5400000">
          <a:off x="2502740" y="333940"/>
          <a:ext cx="487263" cy="4443255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сектанты, навязывающие нетрадиционные, асоциальные отношения и ценности</a:t>
          </a:r>
        </a:p>
      </dsp:txBody>
      <dsp:txXfrm rot="-5400000">
        <a:off x="524744" y="2335722"/>
        <a:ext cx="4419469" cy="439691"/>
      </dsp:txXfrm>
    </dsp:sp>
    <dsp:sp modelId="{01680B9F-35D7-4DD0-86C7-A0AF81506653}">
      <dsp:nvSpPr>
        <dsp:cNvPr id="0" name=""/>
        <dsp:cNvSpPr/>
      </dsp:nvSpPr>
      <dsp:spPr>
        <a:xfrm rot="5400000">
          <a:off x="-101856" y="3038257"/>
          <a:ext cx="728458" cy="52474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   </a:t>
          </a:r>
        </a:p>
      </dsp:txBody>
      <dsp:txXfrm rot="-5400000">
        <a:off x="1" y="3198772"/>
        <a:ext cx="524744" cy="203714"/>
      </dsp:txXfrm>
    </dsp:sp>
    <dsp:sp modelId="{A16018BF-C6A7-48A4-81AA-BEB22DDD7B00}">
      <dsp:nvSpPr>
        <dsp:cNvPr id="0" name=""/>
        <dsp:cNvSpPr/>
      </dsp:nvSpPr>
      <dsp:spPr>
        <a:xfrm rot="5400000">
          <a:off x="2502740" y="947865"/>
          <a:ext cx="487263" cy="4443255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противоправные и социально-опасные действия самого ребёнка</a:t>
          </a:r>
        </a:p>
      </dsp:txBody>
      <dsp:txXfrm rot="-5400000">
        <a:off x="524744" y="2949647"/>
        <a:ext cx="4419469" cy="4396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F6B55-3D17-4EE9-BC40-081ABDE6946F}">
      <dsp:nvSpPr>
        <dsp:cNvPr id="0" name=""/>
        <dsp:cNvSpPr/>
      </dsp:nvSpPr>
      <dsp:spPr>
        <a:xfrm rot="5400000">
          <a:off x="-105035" y="113716"/>
          <a:ext cx="700238" cy="49016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 rot="-5400000">
        <a:off x="1" y="253763"/>
        <a:ext cx="490166" cy="210072"/>
      </dsp:txXfrm>
    </dsp:sp>
    <dsp:sp modelId="{A109D450-4CCB-4954-B397-908DEBF4E8CB}">
      <dsp:nvSpPr>
        <dsp:cNvPr id="0" name=""/>
        <dsp:cNvSpPr/>
      </dsp:nvSpPr>
      <dsp:spPr>
        <a:xfrm rot="5400000">
          <a:off x="2501505" y="-2002658"/>
          <a:ext cx="455154" cy="4477833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  <a:alpha val="50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 err="1"/>
            <a:t>кибербуллеры</a:t>
          </a:r>
          <a:r>
            <a:rPr lang="ru-RU" sz="1600" kern="1200" dirty="0"/>
            <a:t>, которые унижают и «травят детей»</a:t>
          </a:r>
        </a:p>
      </dsp:txBody>
      <dsp:txXfrm rot="-5400000">
        <a:off x="490166" y="30900"/>
        <a:ext cx="4455614" cy="410716"/>
      </dsp:txXfrm>
    </dsp:sp>
    <dsp:sp modelId="{12B7DDAF-D54E-4048-A1EF-D1BFAE86E0AC}">
      <dsp:nvSpPr>
        <dsp:cNvPr id="0" name=""/>
        <dsp:cNvSpPr/>
      </dsp:nvSpPr>
      <dsp:spPr>
        <a:xfrm rot="5400000">
          <a:off x="-105035" y="690580"/>
          <a:ext cx="700238" cy="49016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 rot="-5400000">
        <a:off x="1" y="830627"/>
        <a:ext cx="490166" cy="210072"/>
      </dsp:txXfrm>
    </dsp:sp>
    <dsp:sp modelId="{2D2D3B31-9288-4F10-980A-719B3447B83F}">
      <dsp:nvSpPr>
        <dsp:cNvPr id="0" name=""/>
        <dsp:cNvSpPr/>
      </dsp:nvSpPr>
      <dsp:spPr>
        <a:xfrm rot="5400000">
          <a:off x="2509079" y="-1419928"/>
          <a:ext cx="440007" cy="4477833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призыв к суициду и игры со смертью</a:t>
          </a:r>
        </a:p>
      </dsp:txBody>
      <dsp:txXfrm rot="-5400000">
        <a:off x="490167" y="620463"/>
        <a:ext cx="4456354" cy="397049"/>
      </dsp:txXfrm>
    </dsp:sp>
    <dsp:sp modelId="{1F6F4E88-90BA-4AA7-8BC6-1F77CD4CB22C}">
      <dsp:nvSpPr>
        <dsp:cNvPr id="0" name=""/>
        <dsp:cNvSpPr/>
      </dsp:nvSpPr>
      <dsp:spPr>
        <a:xfrm rot="5400000">
          <a:off x="-105035" y="1303626"/>
          <a:ext cx="700238" cy="49016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 rot="-5400000">
        <a:off x="1" y="1443673"/>
        <a:ext cx="490166" cy="210072"/>
      </dsp:txXfrm>
    </dsp:sp>
    <dsp:sp modelId="{E97A548B-23D2-4662-9084-CC7BE2F2B679}">
      <dsp:nvSpPr>
        <dsp:cNvPr id="0" name=""/>
        <dsp:cNvSpPr/>
      </dsp:nvSpPr>
      <dsp:spPr>
        <a:xfrm rot="5400000">
          <a:off x="2415663" y="-793585"/>
          <a:ext cx="626839" cy="4477833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 err="1"/>
            <a:t>селфхарм</a:t>
          </a:r>
          <a:r>
            <a:rPr lang="ru-RU" sz="1600" kern="1200" dirty="0"/>
            <a:t> (преднамеренное повреждение своего тела по внутренним причинам без суицидальных намерений)</a:t>
          </a:r>
        </a:p>
      </dsp:txBody>
      <dsp:txXfrm rot="-5400000">
        <a:off x="490166" y="1162512"/>
        <a:ext cx="4447233" cy="565639"/>
      </dsp:txXfrm>
    </dsp:sp>
    <dsp:sp modelId="{B54446C9-B0BB-4B29-8F78-973DF5AE640F}">
      <dsp:nvSpPr>
        <dsp:cNvPr id="0" name=""/>
        <dsp:cNvSpPr/>
      </dsp:nvSpPr>
      <dsp:spPr>
        <a:xfrm rot="5400000">
          <a:off x="-105035" y="2009502"/>
          <a:ext cx="700238" cy="49016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 rot="-5400000">
        <a:off x="1" y="2149549"/>
        <a:ext cx="490166" cy="210072"/>
      </dsp:txXfrm>
    </dsp:sp>
    <dsp:sp modelId="{EF2E3F2F-38AE-4D05-A3E1-A839DBFD940D}">
      <dsp:nvSpPr>
        <dsp:cNvPr id="0" name=""/>
        <dsp:cNvSpPr/>
      </dsp:nvSpPr>
      <dsp:spPr>
        <a:xfrm rot="5400000">
          <a:off x="2501505" y="-78149"/>
          <a:ext cx="455154" cy="4477833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экстремальные </a:t>
          </a:r>
          <a:r>
            <a:rPr lang="ru-RU" sz="1600" kern="1200" dirty="0" err="1"/>
            <a:t>селфи</a:t>
          </a:r>
          <a:endParaRPr lang="ru-RU" sz="1600" kern="1200" dirty="0"/>
        </a:p>
      </dsp:txBody>
      <dsp:txXfrm rot="-5400000">
        <a:off x="490166" y="1955409"/>
        <a:ext cx="4455614" cy="410716"/>
      </dsp:txXfrm>
    </dsp:sp>
    <dsp:sp modelId="{01680B9F-35D7-4DD0-86C7-A0AF81506653}">
      <dsp:nvSpPr>
        <dsp:cNvPr id="0" name=""/>
        <dsp:cNvSpPr/>
      </dsp:nvSpPr>
      <dsp:spPr>
        <a:xfrm rot="5400000">
          <a:off x="-105035" y="2596422"/>
          <a:ext cx="700238" cy="49016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   </a:t>
          </a:r>
        </a:p>
      </dsp:txBody>
      <dsp:txXfrm rot="-5400000">
        <a:off x="1" y="2736469"/>
        <a:ext cx="490166" cy="210072"/>
      </dsp:txXfrm>
    </dsp:sp>
    <dsp:sp modelId="{A16018BF-C6A7-48A4-81AA-BEB22DDD7B00}">
      <dsp:nvSpPr>
        <dsp:cNvPr id="0" name=""/>
        <dsp:cNvSpPr/>
      </dsp:nvSpPr>
      <dsp:spPr>
        <a:xfrm rot="5400000">
          <a:off x="2501505" y="480084"/>
          <a:ext cx="455154" cy="4477833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сайты «для взрослых»</a:t>
          </a:r>
        </a:p>
      </dsp:txBody>
      <dsp:txXfrm rot="-5400000">
        <a:off x="490166" y="2513643"/>
        <a:ext cx="4455614" cy="410716"/>
      </dsp:txXfrm>
    </dsp:sp>
    <dsp:sp modelId="{8416135C-7AA8-429C-BE7D-83A61A7B2274}">
      <dsp:nvSpPr>
        <dsp:cNvPr id="0" name=""/>
        <dsp:cNvSpPr/>
      </dsp:nvSpPr>
      <dsp:spPr>
        <a:xfrm rot="5400000">
          <a:off x="-105035" y="3208838"/>
          <a:ext cx="700238" cy="49016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 rot="-5400000">
        <a:off x="1" y="3348885"/>
        <a:ext cx="490166" cy="210072"/>
      </dsp:txXfrm>
    </dsp:sp>
    <dsp:sp modelId="{9B6D200F-0831-4BE3-A6E4-ACE3CBFD063C}">
      <dsp:nvSpPr>
        <dsp:cNvPr id="0" name=""/>
        <dsp:cNvSpPr/>
      </dsp:nvSpPr>
      <dsp:spPr>
        <a:xfrm rot="5400000">
          <a:off x="2501505" y="1092463"/>
          <a:ext cx="455154" cy="4477833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  <a:alpha val="48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радикальные движения против родителей и семьи, школы и педагогов</a:t>
          </a:r>
        </a:p>
      </dsp:txBody>
      <dsp:txXfrm rot="-5400000">
        <a:off x="490166" y="3126022"/>
        <a:ext cx="4455614" cy="410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D-PanelTitle-GrommetsCombined.png">
            <a:extLst>
              <a:ext uri="{FF2B5EF4-FFF2-40B4-BE49-F238E27FC236}">
                <a16:creationId xmlns:a16="http://schemas.microsoft.com/office/drawing/2014/main" id="{58094D92-63AF-2B67-E168-18FBDA43B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4">
            <a:extLst>
              <a:ext uri="{FF2B5EF4-FFF2-40B4-BE49-F238E27FC236}">
                <a16:creationId xmlns:a16="http://schemas.microsoft.com/office/drawing/2014/main" id="{5C75C8EE-C998-85DA-82E2-967277E3626A}"/>
              </a:ext>
            </a:extLst>
          </p:cNvPr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87720DAB-CC73-AE94-1288-5F5D1EC846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788" y="196850"/>
            <a:ext cx="1844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2B3A2A9-74B2-4092-C385-842246CE03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83C01-5C7B-4A18-9026-4EC87DC8DAE5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CC954DF-6202-D317-FDF4-A52885407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51D4203-CCC7-A9FE-3030-1E39C92CC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ACE007-EF4F-4E36-A6BF-46BF2402A78A}" type="slidenum">
              <a:rPr lang="ru-RU" altLang="ru-BY"/>
              <a:pPr>
                <a:defRPr/>
              </a:pPr>
              <a:t>‹#›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129945081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4972614-4283-7E79-DFBE-8E1CEB020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697F9-119C-41C7-982F-75A5F3C2744F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7F13DA-E396-FD60-764F-38C8D97AD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B1BD8A-AEF8-0E70-21AA-CF7BD043A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71F1C-E738-46CB-8D7A-D8222368FDA1}" type="slidenum">
              <a:rPr lang="ru-RU" altLang="ru-BY"/>
              <a:pPr>
                <a:defRPr/>
              </a:pPr>
              <a:t>‹#›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423640098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>
            <a:extLst>
              <a:ext uri="{FF2B5EF4-FFF2-40B4-BE49-F238E27FC236}">
                <a16:creationId xmlns:a16="http://schemas.microsoft.com/office/drawing/2014/main" id="{00678369-298F-7EE8-A8A8-4F363516E99C}"/>
              </a:ext>
            </a:extLst>
          </p:cNvPr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CD9CC95-11AF-D85D-B5B9-D69792681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7CE0D-4C30-40D8-A28A-726528E30982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41EEAD-C424-45DE-4BDC-1A931591B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C7AD1E-72E9-27DD-9EF5-840762F1A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1B35D5-B794-4AE0-8D99-0449A8B4E41F}" type="slidenum">
              <a:rPr lang="ru-RU" altLang="ru-BY"/>
              <a:pPr>
                <a:defRPr/>
              </a:pPr>
              <a:t>‹#›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2412406166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>
            <a:extLst>
              <a:ext uri="{FF2B5EF4-FFF2-40B4-BE49-F238E27FC236}">
                <a16:creationId xmlns:a16="http://schemas.microsoft.com/office/drawing/2014/main" id="{BDDEC3AD-EFAD-44E9-0B41-9EDFAB832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BY" sz="8000"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6BF4FD88-2372-366A-6EB8-EC636CC2B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9738" y="2827338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ru-BY" sz="8000">
                <a:latin typeface="Garamond" panose="02020404030301010803" pitchFamily="18" charset="0"/>
              </a:rPr>
              <a:t>”</a:t>
            </a:r>
          </a:p>
        </p:txBody>
      </p:sp>
      <p:cxnSp>
        <p:nvCxnSpPr>
          <p:cNvPr id="6" name="Straight Connector 18">
            <a:extLst>
              <a:ext uri="{FF2B5EF4-FFF2-40B4-BE49-F238E27FC236}">
                <a16:creationId xmlns:a16="http://schemas.microsoft.com/office/drawing/2014/main" id="{E640DE8F-E9FE-9ED2-7382-0489B6E38900}"/>
              </a:ext>
            </a:extLst>
          </p:cNvPr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41431F8-D25C-4229-C434-197C3EA04E6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ABA02-D624-41A5-B033-27FFDA597854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CFFD37E-E6E1-7629-D992-D31308C7F6E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37FEECF-0702-D37B-36E2-7E8E9C4393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CE21FB-EFE0-4055-9311-9587BB2E1F67}" type="slidenum">
              <a:rPr lang="ru-RU" altLang="ru-BY"/>
              <a:pPr>
                <a:defRPr/>
              </a:pPr>
              <a:t>‹#›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4180685070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0BDD9-8C4A-1DC4-C8CF-33B423DD9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3D0FF-1F75-4149-B9F6-72B23EE15867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E1AA7-BF8D-46BC-02C2-3FC4E141B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2A9B0-5EEB-1399-4A57-FFA7F057E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F3A63-5640-414B-9B45-370D84C119A6}" type="slidenum">
              <a:rPr lang="ru-RU" altLang="ru-BY"/>
              <a:pPr>
                <a:defRPr/>
              </a:pPr>
              <a:t>‹#›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12048782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>
            <a:extLst>
              <a:ext uri="{FF2B5EF4-FFF2-40B4-BE49-F238E27FC236}">
                <a16:creationId xmlns:a16="http://schemas.microsoft.com/office/drawing/2014/main" id="{3B8D2264-2A71-7EFB-B0BC-1C8E415DE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BY" sz="8000"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857835E4-40FC-D3FC-2F1A-F42A7D48A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9738" y="2598738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ru-BY" sz="8000">
                <a:latin typeface="Garamond" panose="02020404030301010803" pitchFamily="18" charset="0"/>
              </a:rPr>
              <a:t>”</a:t>
            </a:r>
          </a:p>
        </p:txBody>
      </p:sp>
      <p:cxnSp>
        <p:nvCxnSpPr>
          <p:cNvPr id="6" name="Straight Connector 25">
            <a:extLst>
              <a:ext uri="{FF2B5EF4-FFF2-40B4-BE49-F238E27FC236}">
                <a16:creationId xmlns:a16="http://schemas.microsoft.com/office/drawing/2014/main" id="{34D15863-B8BB-D329-3284-B33442AD0C8F}"/>
              </a:ext>
            </a:extLst>
          </p:cNvPr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1FB2F7B-1E9F-D51A-26C8-0549AD77EFD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44436-8412-43A0-87C5-43FB466D313C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1D817ED-C97C-4022-FA82-90E117A7DBB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029A596-32AF-D1C8-4CE9-CA77603CC6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6C3259-B619-4E7C-8D93-2E9D62AD9AA7}" type="slidenum">
              <a:rPr lang="ru-RU" altLang="ru-BY"/>
              <a:pPr>
                <a:defRPr/>
              </a:pPr>
              <a:t>‹#›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3086466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>
            <a:extLst>
              <a:ext uri="{FF2B5EF4-FFF2-40B4-BE49-F238E27FC236}">
                <a16:creationId xmlns:a16="http://schemas.microsoft.com/office/drawing/2014/main" id="{0E42FFB2-006D-7B95-D702-4ECF795B2DEA}"/>
              </a:ext>
            </a:extLst>
          </p:cNvPr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F69C5F2-033A-84B3-CACC-C57E71AF3DC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80163-BFB9-47D2-A2B3-0AEB87330FE4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67EE2D6-FBC6-8E57-48CC-251A1F67A99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15730C-F47F-42D7-5B90-7D9A719D291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310DC8-C27D-467F-B3AC-5794C23C4CE7}" type="slidenum">
              <a:rPr lang="ru-RU" altLang="ru-BY"/>
              <a:pPr>
                <a:defRPr/>
              </a:pPr>
              <a:t>‹#›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412376005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>
            <a:extLst>
              <a:ext uri="{FF2B5EF4-FFF2-40B4-BE49-F238E27FC236}">
                <a16:creationId xmlns:a16="http://schemas.microsoft.com/office/drawing/2014/main" id="{6B7EEFFF-1AEE-74FB-BF19-F9043197D08F}"/>
              </a:ext>
            </a:extLst>
          </p:cNvPr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6DFE8FE-B03C-7558-75E5-3395B791A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0494E-F8D0-4E41-8E4E-3C6AC7EBA77D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56C35EB-21FD-DE2F-2733-1939D3589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26148B1-478D-3FA2-D57F-2F40957E5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8CBF0C-4479-47E4-8ABA-05F7F0A777FB}" type="slidenum">
              <a:rPr lang="ru-RU" altLang="ru-BY"/>
              <a:pPr>
                <a:defRPr/>
              </a:pPr>
              <a:t>‹#›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1043026159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>
            <a:extLst>
              <a:ext uri="{FF2B5EF4-FFF2-40B4-BE49-F238E27FC236}">
                <a16:creationId xmlns:a16="http://schemas.microsoft.com/office/drawing/2014/main" id="{EA9ECBCE-A3C4-B4BA-5B0B-5AEAF59CC066}"/>
              </a:ext>
            </a:extLst>
          </p:cNvPr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930BA14-59CF-B5FF-A9C1-AB41974AB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8395-4441-4E48-88E4-C247C212404D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7CCCF1-BD00-80EC-3A27-3DBB75412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54967A-ACBC-FA5B-8444-E82689FCC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A52848-F96C-49B0-8689-12B6B0A3A764}" type="slidenum">
              <a:rPr lang="ru-RU" altLang="ru-BY"/>
              <a:pPr>
                <a:defRPr/>
              </a:pPr>
              <a:t>‹#›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130464362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40CB1B5F-F6B4-4B50-5094-6EA8C9519426}"/>
              </a:ext>
            </a:extLst>
          </p:cNvPr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C36E57A-0776-2D88-5D17-A03479FD4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C5488-E6EB-4774-9A80-D61BEDBE030F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130826C-20D8-1856-5133-7D15E4E63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3C72F2A-8381-D471-548F-FCA1CED5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F62E01-1B63-4351-AE5E-BC8ED62FA3F0}" type="slidenum">
              <a:rPr lang="ru-RU" altLang="ru-BY"/>
              <a:pPr>
                <a:defRPr/>
              </a:pPr>
              <a:t>‹#›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271314931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>
            <a:extLst>
              <a:ext uri="{FF2B5EF4-FFF2-40B4-BE49-F238E27FC236}">
                <a16:creationId xmlns:a16="http://schemas.microsoft.com/office/drawing/2014/main" id="{B24473AC-BFAD-9D6F-62D3-14725627D5B3}"/>
              </a:ext>
            </a:extLst>
          </p:cNvPr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1BA8A6-C588-5298-19D4-8350E6FEA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0E393-1C0C-49E2-A9C3-3E91D3061C0D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AF77EED-C8C1-7D74-90E9-75AC1568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5275B9-FC39-FD05-E413-514C1C072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EDFCB1-6A69-45AE-9A45-734040F6BA9F}" type="slidenum">
              <a:rPr lang="ru-RU" altLang="ru-BY"/>
              <a:pPr>
                <a:defRPr/>
              </a:pPr>
              <a:t>‹#›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240900665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377F37E9-EA05-D467-60A5-EC902482DCB9}"/>
              </a:ext>
            </a:extLst>
          </p:cNvPr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1BD0F9D7-61AC-ECBF-7292-A733169E2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1AF6A-BC04-45E3-BAE1-3B5F3E6F0169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4A1AC0D-BE02-7781-206D-2377509A7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C85561F-17A9-83E9-0852-B500A26D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1F2695-474F-443A-9B29-91068AFFF296}" type="slidenum">
              <a:rPr lang="ru-RU" altLang="ru-BY"/>
              <a:pPr>
                <a:defRPr/>
              </a:pPr>
              <a:t>‹#›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347482435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>
            <a:extLst>
              <a:ext uri="{FF2B5EF4-FFF2-40B4-BE49-F238E27FC236}">
                <a16:creationId xmlns:a16="http://schemas.microsoft.com/office/drawing/2014/main" id="{67AA78AB-43BB-0A1B-CFBC-CF7B9BD9C1E9}"/>
              </a:ext>
            </a:extLst>
          </p:cNvPr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94E3BF27-6F29-566B-1F1B-6998D0476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CA8BF-1FE0-4E34-9DD8-2CE219E23F00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4892ECFC-0B2B-16BD-90F3-02D1D39C8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081111D3-2E49-21F9-1843-9DB2CA89B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C42EF5-4B63-4BDD-85C4-6A6B52A9C8BD}" type="slidenum">
              <a:rPr lang="ru-RU" altLang="ru-BY"/>
              <a:pPr>
                <a:defRPr/>
              </a:pPr>
              <a:t>‹#›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319193042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>
            <a:extLst>
              <a:ext uri="{FF2B5EF4-FFF2-40B4-BE49-F238E27FC236}">
                <a16:creationId xmlns:a16="http://schemas.microsoft.com/office/drawing/2014/main" id="{4CDD266D-7065-24A3-6937-CDED56B8A3E6}"/>
              </a:ext>
            </a:extLst>
          </p:cNvPr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660BD2E7-6D0F-62BA-91C6-E2EBCC931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D7DBD-D06D-48C1-A62B-FACDAC0A5108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6250219-CA6F-86DE-01A1-097E0696D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463A9AD-CD07-0E66-82D2-959157E5B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3A24AA-36AA-4C46-8B73-7DEB535428CA}" type="slidenum">
              <a:rPr lang="ru-RU" altLang="ru-BY"/>
              <a:pPr>
                <a:defRPr/>
              </a:pPr>
              <a:t>‹#›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166390376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D8E1022-C222-E3FD-C80B-9E1DA478D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93C67-0720-40F0-A7F3-DDB782FF27C7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BA2674E-8A08-9A18-2AD7-5F29D0B7F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15030F0-F174-4DE2-CAC1-493257C63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71C1E-58BC-470E-9D99-323BC54BE0CC}" type="slidenum">
              <a:rPr lang="ru-RU" altLang="ru-BY"/>
              <a:pPr>
                <a:defRPr/>
              </a:pPr>
              <a:t>‹#›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254379349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>
            <a:extLst>
              <a:ext uri="{FF2B5EF4-FFF2-40B4-BE49-F238E27FC236}">
                <a16:creationId xmlns:a16="http://schemas.microsoft.com/office/drawing/2014/main" id="{5BE4041F-F757-657C-734A-13B7EB00070D}"/>
              </a:ext>
            </a:extLst>
          </p:cNvPr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BEE4CB4-7279-A990-FA0B-F77B7FEC5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8E6BB-D0E1-4228-BA8D-514AFE4EF06F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CB8C58B-5062-63F9-332B-F53DB773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8C57747-0FCA-93D1-2C1D-4B1DF2B8A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0F47B2-B339-41EC-BC70-C9E83593065D}" type="slidenum">
              <a:rPr lang="ru-RU" altLang="ru-BY"/>
              <a:pPr>
                <a:defRPr/>
              </a:pPr>
              <a:t>‹#›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423365094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D9918CB-BA30-ACE4-741B-BF4DFD0DC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1B896-B1DC-403E-846D-EB10FC8BEE86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56FFC-060C-AFFC-C398-62FCED33C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59DE6-2610-BA78-512F-C0B75C5EF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F714-5BED-42EC-A3FF-E37FDADF1AFD}" type="slidenum">
              <a:rPr lang="ru-RU" altLang="ru-BY"/>
              <a:pPr>
                <a:defRPr/>
              </a:pPr>
              <a:t>‹#›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182019341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D-PanelContent-GrommetsCombined.png">
            <a:extLst>
              <a:ext uri="{FF2B5EF4-FFF2-40B4-BE49-F238E27FC236}">
                <a16:creationId xmlns:a16="http://schemas.microsoft.com/office/drawing/2014/main" id="{86534B95-814F-B769-1301-B14AF7CD224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0BA63E73-829D-DD02-82A7-C0EDECC4FE3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BY"/>
              <a:t>Образец заголовка</a:t>
            </a:r>
            <a:endParaRPr lang="en-US" altLang="ru-BY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C3C531A4-C734-5F4C-A2B7-9CD37C6A57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BY"/>
              <a:t>Образец текста</a:t>
            </a:r>
          </a:p>
          <a:p>
            <a:pPr lvl="1"/>
            <a:r>
              <a:rPr lang="ru-RU" altLang="ru-BY"/>
              <a:t>Второй уровень</a:t>
            </a:r>
          </a:p>
          <a:p>
            <a:pPr lvl="2"/>
            <a:r>
              <a:rPr lang="ru-RU" altLang="ru-BY"/>
              <a:t>Третий уровень</a:t>
            </a:r>
          </a:p>
          <a:p>
            <a:pPr lvl="3"/>
            <a:r>
              <a:rPr lang="ru-RU" altLang="ru-BY"/>
              <a:t>Четвертый уровень</a:t>
            </a:r>
          </a:p>
          <a:p>
            <a:pPr lvl="4"/>
            <a:r>
              <a:rPr lang="ru-RU" altLang="ru-BY"/>
              <a:t>Пятый уровень</a:t>
            </a:r>
            <a:endParaRPr lang="en-US" altLang="ru-B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111BC-9039-852B-7510-1492BB6125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B90C815F-9BC7-4952-8D51-F549987C8FAA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65755-6EFE-AFA2-401E-B72A8572B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132C5-E1F0-5318-BA58-9051A19E98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AEC7553A-DAA9-4714-892B-209AF6EA9AA5}" type="slidenum">
              <a:rPr lang="ru-RU" altLang="ru-BY"/>
              <a:pPr>
                <a:defRPr/>
              </a:pPr>
              <a:t>‹#›</a:t>
            </a:fld>
            <a:endParaRPr lang="ru-RU" altLang="ru-BY"/>
          </a:p>
        </p:txBody>
      </p:sp>
      <p:pic>
        <p:nvPicPr>
          <p:cNvPr id="1032" name="Рисунок 7">
            <a:extLst>
              <a:ext uri="{FF2B5EF4-FFF2-40B4-BE49-F238E27FC236}">
                <a16:creationId xmlns:a16="http://schemas.microsoft.com/office/drawing/2014/main" id="{82F56A93-C2E0-2BB8-8D8D-C5C8DDF5E3D8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788" y="196850"/>
            <a:ext cx="1844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26" r:id="rId7"/>
    <p:sldLayoutId id="2147483936" r:id="rId8"/>
    <p:sldLayoutId id="2147483927" r:id="rId9"/>
    <p:sldLayoutId id="2147483928" r:id="rId10"/>
    <p:sldLayoutId id="2147483937" r:id="rId11"/>
    <p:sldLayoutId id="2147483938" r:id="rId12"/>
    <p:sldLayoutId id="2147483929" r:id="rId13"/>
    <p:sldLayoutId id="2147483939" r:id="rId14"/>
    <p:sldLayoutId id="2147483940" r:id="rId15"/>
    <p:sldLayoutId id="2147483941" r:id="rId16"/>
    <p:sldLayoutId id="2147483942" r:id="rId17"/>
  </p:sldLayoutIdLst>
  <p:transition spd="med">
    <p:fade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1">
            <a:extLst>
              <a:ext uri="{FF2B5EF4-FFF2-40B4-BE49-F238E27FC236}">
                <a16:creationId xmlns:a16="http://schemas.microsoft.com/office/drawing/2014/main" id="{D52472C2-53C2-97AE-BBE1-D7C2422A9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8" y="2547938"/>
            <a:ext cx="5654675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5">
            <a:extLst>
              <a:ext uri="{FF2B5EF4-FFF2-40B4-BE49-F238E27FC236}">
                <a16:creationId xmlns:a16="http://schemas.microsoft.com/office/drawing/2014/main" id="{8AC7087A-1930-D118-446E-68A5E8982A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54113" y="541338"/>
            <a:ext cx="9601200" cy="2073275"/>
          </a:xfrm>
        </p:spPr>
        <p:txBody>
          <a:bodyPr/>
          <a:lstStyle/>
          <a:p>
            <a:pPr eaLnBrk="1" hangingPunct="1"/>
            <a:r>
              <a:rPr lang="ru-RU" altLang="ru-BY" sz="3300" b="1">
                <a:ln>
                  <a:noFill/>
                </a:ln>
                <a:solidFill>
                  <a:srgbClr val="C00000"/>
                </a:solidFill>
              </a:rPr>
              <a:t>Безопасность в информационном мире: </a:t>
            </a:r>
            <a:br>
              <a:rPr lang="en-US" altLang="ru-BY" sz="3300" b="1">
                <a:ln>
                  <a:noFill/>
                </a:ln>
                <a:solidFill>
                  <a:srgbClr val="C00000"/>
                </a:solidFill>
              </a:rPr>
            </a:br>
            <a:r>
              <a:rPr lang="ru-RU" altLang="ru-BY" sz="3300" b="1">
                <a:ln>
                  <a:noFill/>
                </a:ln>
                <a:solidFill>
                  <a:srgbClr val="C00000"/>
                </a:solidFill>
              </a:rPr>
              <a:t>что нужно знать о современном медиапространстве</a:t>
            </a:r>
          </a:p>
        </p:txBody>
      </p:sp>
      <p:pic>
        <p:nvPicPr>
          <p:cNvPr id="15364" name="Picture 2" descr="\\Anatolyvideo\фотобанк\clipart\ОБЩАЯ\за компьютером.png">
            <a:extLst>
              <a:ext uri="{FF2B5EF4-FFF2-40B4-BE49-F238E27FC236}">
                <a16:creationId xmlns:a16="http://schemas.microsoft.com/office/drawing/2014/main" id="{18B621C9-D606-098D-E8E5-7E86E0038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3" y="3241675"/>
            <a:ext cx="2657475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Картинки по запросу интернет">
            <a:extLst>
              <a:ext uri="{FF2B5EF4-FFF2-40B4-BE49-F238E27FC236}">
                <a16:creationId xmlns:a16="http://schemas.microsoft.com/office/drawing/2014/main" id="{F530DB3D-1591-5DC4-6E6B-95416E32E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53"/>
          <a:stretch>
            <a:fillRect/>
          </a:stretch>
        </p:blipFill>
        <p:spPr bwMode="auto">
          <a:xfrm>
            <a:off x="465138" y="449263"/>
            <a:ext cx="11234737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15D5ED6-EA2E-228A-A9F2-10959EB535E6}"/>
              </a:ext>
            </a:extLst>
          </p:cNvPr>
          <p:cNvSpPr/>
          <p:nvPr/>
        </p:nvSpPr>
        <p:spPr>
          <a:xfrm>
            <a:off x="465138" y="823913"/>
            <a:ext cx="6164262" cy="153511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580" name="Прямоугольник 5">
            <a:extLst>
              <a:ext uri="{FF2B5EF4-FFF2-40B4-BE49-F238E27FC236}">
                <a16:creationId xmlns:a16="http://schemas.microsoft.com/office/drawing/2014/main" id="{D74B90FA-B464-F184-8955-D65F97342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5" y="1077913"/>
            <a:ext cx="6072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BY" b="1">
                <a:latin typeface="Garamond" panose="02020404030301010803" pitchFamily="18" charset="0"/>
              </a:rPr>
              <a:t>Информационная культура </a:t>
            </a:r>
            <a:r>
              <a:rPr lang="ru-RU" altLang="ru-BY">
                <a:latin typeface="Garamond" panose="02020404030301010803" pitchFamily="18" charset="0"/>
              </a:rPr>
              <a:t>– совокупность умений, знаний и навыков поиска, отбора, анализа информации, направленных на удовлетворение потребностей в информации. </a:t>
            </a:r>
          </a:p>
        </p:txBody>
      </p:sp>
      <p:pic>
        <p:nvPicPr>
          <p:cNvPr id="24581" name="Рисунок 6">
            <a:extLst>
              <a:ext uri="{FF2B5EF4-FFF2-40B4-BE49-F238E27FC236}">
                <a16:creationId xmlns:a16="http://schemas.microsoft.com/office/drawing/2014/main" id="{10F57567-2B83-0C55-9BF0-DE5D21B97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788" y="196850"/>
            <a:ext cx="1844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Картинки по запросу монитор png">
            <a:extLst>
              <a:ext uri="{FF2B5EF4-FFF2-40B4-BE49-F238E27FC236}">
                <a16:creationId xmlns:a16="http://schemas.microsoft.com/office/drawing/2014/main" id="{277BF0FD-D110-76A6-E3E3-FBC670575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949575"/>
            <a:ext cx="29527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Заголовок 1">
            <a:extLst>
              <a:ext uri="{FF2B5EF4-FFF2-40B4-BE49-F238E27FC236}">
                <a16:creationId xmlns:a16="http://schemas.microsoft.com/office/drawing/2014/main" id="{E36BA95D-1594-6DA2-BE8F-B461E726C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363663"/>
            <a:ext cx="4776788" cy="1371600"/>
          </a:xfrm>
        </p:spPr>
        <p:txBody>
          <a:bodyPr anchor="ctr"/>
          <a:lstStyle/>
          <a:p>
            <a:pPr eaLnBrk="1" hangingPunct="1"/>
            <a:r>
              <a:rPr lang="ru-RU" altLang="ru-BY" sz="3200">
                <a:ln>
                  <a:noFill/>
                </a:ln>
                <a:solidFill>
                  <a:srgbClr val="C00000"/>
                </a:solidFill>
              </a:rPr>
              <a:t>Информационная  культура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79FD33E-ED0B-7294-E203-9CAA0078C7FF}"/>
              </a:ext>
            </a:extLst>
          </p:cNvPr>
          <p:cNvSpPr>
            <a:spLocks noChangeArrowheads="1"/>
          </p:cNvSpPr>
          <p:nvPr/>
        </p:nvSpPr>
        <p:spPr bwMode="auto">
          <a:xfrm rot="249661">
            <a:off x="1611313" y="3565525"/>
            <a:ext cx="24828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BY" sz="3200" b="1">
                <a:latin typeface="Garamond" panose="02020404030301010803" pitchFamily="18" charset="0"/>
              </a:rPr>
              <a:t>Медиа-грамотность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F9DFCD2-7F19-75D8-C775-5887680EF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8288" y="1708150"/>
            <a:ext cx="5795962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BY" sz="2000">
                <a:latin typeface="Garamond" panose="02020404030301010803" pitchFamily="18" charset="0"/>
              </a:rPr>
              <a:t>грамотное использование инструментов, обеспечивающих доступ к информации;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BY" sz="2000">
                <a:latin typeface="Garamond" panose="02020404030301010803" pitchFamily="18" charset="0"/>
              </a:rPr>
              <a:t>развитие критического анализа содержания информации;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BY" sz="2000">
                <a:latin typeface="Garamond" panose="02020404030301010803" pitchFamily="18" charset="0"/>
              </a:rPr>
              <a:t>формирование коммуникативных навыков;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BY" sz="2000">
                <a:latin typeface="Garamond" panose="02020404030301010803" pitchFamily="18" charset="0"/>
              </a:rPr>
              <a:t>содействие профессиональной подготовке детей и педагогов в целях позитивного и ответственного использования ими информационных и коммуникационных технологий и услуг.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Картинки по запросу монитор png">
            <a:extLst>
              <a:ext uri="{FF2B5EF4-FFF2-40B4-BE49-F238E27FC236}">
                <a16:creationId xmlns:a16="http://schemas.microsoft.com/office/drawing/2014/main" id="{A6D3F165-00B9-3F8B-639C-F88530734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949575"/>
            <a:ext cx="29527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Заголовок 1">
            <a:extLst>
              <a:ext uri="{FF2B5EF4-FFF2-40B4-BE49-F238E27FC236}">
                <a16:creationId xmlns:a16="http://schemas.microsoft.com/office/drawing/2014/main" id="{C1596E36-F3BD-F43E-6F10-95C81AC12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363663"/>
            <a:ext cx="4776788" cy="1371600"/>
          </a:xfrm>
        </p:spPr>
        <p:txBody>
          <a:bodyPr anchor="ctr"/>
          <a:lstStyle/>
          <a:p>
            <a:pPr eaLnBrk="1" hangingPunct="1"/>
            <a:r>
              <a:rPr lang="ru-RU" altLang="ru-BY" sz="3200">
                <a:ln>
                  <a:noFill/>
                </a:ln>
                <a:solidFill>
                  <a:srgbClr val="C00000"/>
                </a:solidFill>
              </a:rPr>
              <a:t>Информационная  культура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222A32E-E813-1299-20C5-2843A340F781}"/>
              </a:ext>
            </a:extLst>
          </p:cNvPr>
          <p:cNvSpPr>
            <a:spLocks noChangeArrowheads="1"/>
          </p:cNvSpPr>
          <p:nvPr/>
        </p:nvSpPr>
        <p:spPr bwMode="auto">
          <a:xfrm rot="249661">
            <a:off x="1611313" y="3565525"/>
            <a:ext cx="24828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BY" sz="3200" b="1">
                <a:latin typeface="Garamond" panose="02020404030301010803" pitchFamily="18" charset="0"/>
              </a:rPr>
              <a:t>Медиа-образование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2A43F45-19E9-D507-425F-C18808A66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0038" y="1697038"/>
            <a:ext cx="583723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BY" sz="2000">
                <a:latin typeface="Garamond" panose="02020404030301010803" pitchFamily="18" charset="0"/>
              </a:rPr>
              <a:t>педагогическая система, позволяющая использовать современные методики и технологии;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BY" sz="2000">
                <a:latin typeface="Garamond" panose="02020404030301010803" pitchFamily="18" charset="0"/>
              </a:rPr>
              <a:t>выполняет важную роль в защите детей от негативного воздействия средств массовой коммуникации;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BY" sz="2000">
                <a:latin typeface="Garamond" panose="02020404030301010803" pitchFamily="18" charset="0"/>
              </a:rPr>
              <a:t>способствует осознанному участию детей и подростков в информационной среде и культуре, что является одним из необходимых условий эффективного развития гражданского общества.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Картинки по запросу монитор png">
            <a:extLst>
              <a:ext uri="{FF2B5EF4-FFF2-40B4-BE49-F238E27FC236}">
                <a16:creationId xmlns:a16="http://schemas.microsoft.com/office/drawing/2014/main" id="{FA75788F-39E7-1D97-8738-92A34E615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949575"/>
            <a:ext cx="29527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Заголовок 1">
            <a:extLst>
              <a:ext uri="{FF2B5EF4-FFF2-40B4-BE49-F238E27FC236}">
                <a16:creationId xmlns:a16="http://schemas.microsoft.com/office/drawing/2014/main" id="{0B4AAAE4-426C-A499-D05A-8F3A78E41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363663"/>
            <a:ext cx="4776788" cy="1371600"/>
          </a:xfrm>
        </p:spPr>
        <p:txBody>
          <a:bodyPr anchor="ctr"/>
          <a:lstStyle/>
          <a:p>
            <a:pPr eaLnBrk="1" hangingPunct="1"/>
            <a:r>
              <a:rPr lang="ru-RU" altLang="ru-BY" sz="3200">
                <a:ln>
                  <a:noFill/>
                </a:ln>
                <a:solidFill>
                  <a:srgbClr val="C00000"/>
                </a:solidFill>
              </a:rPr>
              <a:t>Информационная  культура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8354028-8A4D-27B9-C698-5BC8CA300B8A}"/>
              </a:ext>
            </a:extLst>
          </p:cNvPr>
          <p:cNvSpPr>
            <a:spLocks noChangeArrowheads="1"/>
          </p:cNvSpPr>
          <p:nvPr/>
        </p:nvSpPr>
        <p:spPr bwMode="auto">
          <a:xfrm rot="249661">
            <a:off x="1516063" y="3659188"/>
            <a:ext cx="269398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BY" sz="2400" b="1">
                <a:latin typeface="Garamond" panose="02020404030301010803" pitchFamily="18" charset="0"/>
              </a:rPr>
              <a:t>Информационная</a:t>
            </a:r>
            <a:r>
              <a:rPr lang="ru-RU" altLang="ru-BY" sz="2000" b="1">
                <a:latin typeface="Garamond" panose="02020404030301010803" pitchFamily="18" charset="0"/>
              </a:rPr>
              <a:t> </a:t>
            </a:r>
            <a:r>
              <a:rPr lang="ru-RU" altLang="ru-BY" sz="2800" b="1">
                <a:latin typeface="Garamond" panose="02020404030301010803" pitchFamily="18" charset="0"/>
              </a:rPr>
              <a:t>грамотность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F3FAC53-2BBF-C078-360C-6AAB873E5818}"/>
              </a:ext>
            </a:extLst>
          </p:cNvPr>
          <p:cNvSpPr/>
          <p:nvPr/>
        </p:nvSpPr>
        <p:spPr>
          <a:xfrm>
            <a:off x="5338763" y="1865313"/>
            <a:ext cx="5634037" cy="22479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  <a:cs typeface="+mn-cs"/>
              </a:rPr>
              <a:t>Комплекс умений работать с информацией: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>
                <a:latin typeface="+mn-lt"/>
                <a:cs typeface="+mn-cs"/>
              </a:rPr>
              <a:t>классифицировать ее по заданным признакам;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>
                <a:latin typeface="+mn-lt"/>
                <a:cs typeface="+mn-cs"/>
              </a:rPr>
              <a:t>собирать;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>
                <a:latin typeface="+mn-lt"/>
                <a:cs typeface="+mn-cs"/>
              </a:rPr>
              <a:t>фильтровать;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>
                <a:latin typeface="+mn-lt"/>
                <a:cs typeface="+mn-cs"/>
              </a:rPr>
              <a:t>преобразовывать из одной формы в другую;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>
                <a:latin typeface="+mn-lt"/>
                <a:cs typeface="+mn-cs"/>
              </a:rPr>
              <a:t>излагать в соответствии с заданными параметрами.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8" descr="Картинки по запросу интернет">
            <a:extLst>
              <a:ext uri="{FF2B5EF4-FFF2-40B4-BE49-F238E27FC236}">
                <a16:creationId xmlns:a16="http://schemas.microsoft.com/office/drawing/2014/main" id="{4F004D02-FD93-DC8A-58E0-9EF89D8B4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488950"/>
            <a:ext cx="11258550" cy="589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ED8E9F1-2119-9F67-592F-EDE3F34A1F6B}"/>
              </a:ext>
            </a:extLst>
          </p:cNvPr>
          <p:cNvSpPr/>
          <p:nvPr/>
        </p:nvSpPr>
        <p:spPr>
          <a:xfrm>
            <a:off x="6653213" y="3794125"/>
            <a:ext cx="5029200" cy="22145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676" name="Прямоугольник 12">
            <a:extLst>
              <a:ext uri="{FF2B5EF4-FFF2-40B4-BE49-F238E27FC236}">
                <a16:creationId xmlns:a16="http://schemas.microsoft.com/office/drawing/2014/main" id="{F33562AC-CCD7-701E-2629-02F95FA5D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9275" y="3978275"/>
            <a:ext cx="46942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BY">
                <a:latin typeface="Garamond" panose="02020404030301010803" pitchFamily="18" charset="0"/>
              </a:rPr>
              <a:t>Интернет – это не только информационный и социальный, но и развлекательный ресурс, что особенно привлекает детей. Сегодня они начинают пользоваться сетью Интернет довольно рано, а в школьные годы уже владеют технологиями лучше многих взрослых. </a:t>
            </a:r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D07C2D00-D7C9-C15D-07E3-844D98590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61289" y="1420586"/>
            <a:ext cx="3176513" cy="29064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8" name="Рисунок 5">
            <a:extLst>
              <a:ext uri="{FF2B5EF4-FFF2-40B4-BE49-F238E27FC236}">
                <a16:creationId xmlns:a16="http://schemas.microsoft.com/office/drawing/2014/main" id="{7B12DA05-9C1E-DF3C-E34C-6AB00C530D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788" y="196850"/>
            <a:ext cx="1844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>
            <a:extLst>
              <a:ext uri="{FF2B5EF4-FFF2-40B4-BE49-F238E27FC236}">
                <a16:creationId xmlns:a16="http://schemas.microsoft.com/office/drawing/2014/main" id="{496E2C43-BB0F-3A91-76FC-D2E6BE19E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14425"/>
            <a:ext cx="9601200" cy="1304925"/>
          </a:xfrm>
        </p:spPr>
        <p:txBody>
          <a:bodyPr/>
          <a:lstStyle/>
          <a:p>
            <a:pPr eaLnBrk="1" hangingPunct="1"/>
            <a:r>
              <a:rPr lang="ru-RU" altLang="ru-BY" sz="3200">
                <a:ln>
                  <a:noFill/>
                </a:ln>
                <a:solidFill>
                  <a:srgbClr val="C00000"/>
                </a:solidFill>
              </a:rPr>
              <a:t>Опасности в сети Интернет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92DDA08C-6C5C-55AD-4A22-8373744F09B8}"/>
              </a:ext>
            </a:extLst>
          </p:cNvPr>
          <p:cNvGraphicFramePr/>
          <p:nvPr/>
        </p:nvGraphicFramePr>
        <p:xfrm>
          <a:off x="775607" y="2530927"/>
          <a:ext cx="4968000" cy="3690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5A26F2CF-E0DD-DCD9-4441-173522951C8F}"/>
              </a:ext>
            </a:extLst>
          </p:cNvPr>
          <p:cNvGraphicFramePr/>
          <p:nvPr/>
        </p:nvGraphicFramePr>
        <p:xfrm>
          <a:off x="6144986" y="2528206"/>
          <a:ext cx="4968000" cy="3812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5F6B55-3D17-4EE9-BC40-081ABDE69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>
                                            <p:graphicEl>
                                              <a:dgm id="{3F5F6B55-3D17-4EE9-BC40-081ABDE694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09D450-4CCB-4954-B397-908DEBF4E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>
                                            <p:graphicEl>
                                              <a:dgm id="{A109D450-4CCB-4954-B397-908DEBF4E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B7DDAF-D54E-4048-A1EF-D1BFAE86E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>
                                            <p:graphicEl>
                                              <a:dgm id="{12B7DDAF-D54E-4048-A1EF-D1BFAE86E0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2D3B31-9288-4F10-980A-719B3447B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>
                                            <p:graphicEl>
                                              <a:dgm id="{2D2D3B31-9288-4F10-980A-719B3447B8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6F4E88-90BA-4AA7-8BC6-1F77CD4C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>
                                            <p:graphicEl>
                                              <a:dgm id="{1F6F4E88-90BA-4AA7-8BC6-1F77CD4CB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7A548B-23D2-4662-9084-CC7BE2F2B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">
                                            <p:graphicEl>
                                              <a:dgm id="{E97A548B-23D2-4662-9084-CC7BE2F2B6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4446C9-B0BB-4B29-8F78-973DF5AE6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4">
                                            <p:graphicEl>
                                              <a:dgm id="{B54446C9-B0BB-4B29-8F78-973DF5AE64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2E3F2F-38AE-4D05-A3E1-A839DBFD9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4">
                                            <p:graphicEl>
                                              <a:dgm id="{EF2E3F2F-38AE-4D05-A3E1-A839DBFD94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680B9F-35D7-4DD0-86C7-A0AF81506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4">
                                            <p:graphicEl>
                                              <a:dgm id="{01680B9F-35D7-4DD0-86C7-A0AF81506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6018BF-C6A7-48A4-81AA-BEB22DDD7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4">
                                            <p:graphicEl>
                                              <a:dgm id="{A16018BF-C6A7-48A4-81AA-BEB22DDD7B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5F6B55-3D17-4EE9-BC40-081ABDE69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5">
                                            <p:graphicEl>
                                              <a:dgm id="{3F5F6B55-3D17-4EE9-BC40-081ABDE694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09D450-4CCB-4954-B397-908DEBF4E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5">
                                            <p:graphicEl>
                                              <a:dgm id="{A109D450-4CCB-4954-B397-908DEBF4E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B7DDAF-D54E-4048-A1EF-D1BFAE86E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5">
                                            <p:graphicEl>
                                              <a:dgm id="{12B7DDAF-D54E-4048-A1EF-D1BFAE86E0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2D3B31-9288-4F10-980A-719B3447B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5">
                                            <p:graphicEl>
                                              <a:dgm id="{2D2D3B31-9288-4F10-980A-719B3447B8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F6F4E88-90BA-4AA7-8BC6-1F77CD4C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5">
                                            <p:graphicEl>
                                              <a:dgm id="{1F6F4E88-90BA-4AA7-8BC6-1F77CD4CB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7A548B-23D2-4662-9084-CC7BE2F2B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5">
                                            <p:graphicEl>
                                              <a:dgm id="{E97A548B-23D2-4662-9084-CC7BE2F2B6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4446C9-B0BB-4B29-8F78-973DF5AE6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5">
                                            <p:graphicEl>
                                              <a:dgm id="{B54446C9-B0BB-4B29-8F78-973DF5AE64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2E3F2F-38AE-4D05-A3E1-A839DBFD9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5">
                                            <p:graphicEl>
                                              <a:dgm id="{EF2E3F2F-38AE-4D05-A3E1-A839DBFD94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680B9F-35D7-4DD0-86C7-A0AF81506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5">
                                            <p:graphicEl>
                                              <a:dgm id="{01680B9F-35D7-4DD0-86C7-A0AF81506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6018BF-C6A7-48A4-81AA-BEB22DDD7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0"/>
                                        <p:tgtEl>
                                          <p:spTgt spid="5">
                                            <p:graphicEl>
                                              <a:dgm id="{A16018BF-C6A7-48A4-81AA-BEB22DDD7B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16135C-7AA8-429C-BE7D-83A61A7B2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000"/>
                                        <p:tgtEl>
                                          <p:spTgt spid="5">
                                            <p:graphicEl>
                                              <a:dgm id="{8416135C-7AA8-429C-BE7D-83A61A7B22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6D200F-0831-4BE3-A6E4-ACE3CBFD0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0"/>
                                        <p:tgtEl>
                                          <p:spTgt spid="5">
                                            <p:graphicEl>
                                              <a:dgm id="{9B6D200F-0831-4BE3-A6E4-ACE3CBFD06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5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и по запросу интернет">
            <a:extLst>
              <a:ext uri="{FF2B5EF4-FFF2-40B4-BE49-F238E27FC236}">
                <a16:creationId xmlns:a16="http://schemas.microsoft.com/office/drawing/2014/main" id="{3C2C4C45-BF1B-EA9B-927C-782A31B87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1" r="20567" b="18874"/>
          <a:stretch>
            <a:fillRect/>
          </a:stretch>
        </p:blipFill>
        <p:spPr bwMode="auto">
          <a:xfrm>
            <a:off x="481013" y="441325"/>
            <a:ext cx="11226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A0ACD9C-22F0-AA4E-D74A-E165F8F17C4B}"/>
              </a:ext>
            </a:extLst>
          </p:cNvPr>
          <p:cNvSpPr/>
          <p:nvPr/>
        </p:nvSpPr>
        <p:spPr>
          <a:xfrm>
            <a:off x="473075" y="4527550"/>
            <a:ext cx="5029200" cy="16367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724" name="Прямоугольник 4">
            <a:extLst>
              <a:ext uri="{FF2B5EF4-FFF2-40B4-BE49-F238E27FC236}">
                <a16:creationId xmlns:a16="http://schemas.microsoft.com/office/drawing/2014/main" id="{EAE486D8-D07A-B7D2-3925-3E242EEE5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" y="4737100"/>
            <a:ext cx="4759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t" hangingPunct="1"/>
            <a:r>
              <a:rPr lang="ru-RU" altLang="ru-BY">
                <a:latin typeface="Garamond" panose="02020404030301010803" pitchFamily="18" charset="0"/>
              </a:rPr>
              <a:t>Проблемы безопасности детей в Интернете актуальны для педагогического сообщества, поскольку в учреждениях образования активно используются интернет-ресурсы.</a:t>
            </a:r>
            <a:r>
              <a:rPr lang="ru-RU" altLang="ru-BY" u="sng">
                <a:latin typeface="Garamond" panose="02020404030301010803" pitchFamily="18" charset="0"/>
              </a:rPr>
              <a:t> </a:t>
            </a:r>
            <a:endParaRPr lang="ru-RU" altLang="ru-BY">
              <a:latin typeface="Garamond" panose="02020404030301010803" pitchFamily="18" charset="0"/>
            </a:endParaRPr>
          </a:p>
        </p:txBody>
      </p:sp>
      <p:pic>
        <p:nvPicPr>
          <p:cNvPr id="30725" name="Рисунок 5">
            <a:extLst>
              <a:ext uri="{FF2B5EF4-FFF2-40B4-BE49-F238E27FC236}">
                <a16:creationId xmlns:a16="http://schemas.microsoft.com/office/drawing/2014/main" id="{A66E915E-6479-F5AE-7AF5-B7383FECD0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788" y="196850"/>
            <a:ext cx="1844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DBC12F5-8AC9-DE13-D694-399B458483C3}"/>
              </a:ext>
            </a:extLst>
          </p:cNvPr>
          <p:cNvSpPr/>
          <p:nvPr/>
        </p:nvSpPr>
        <p:spPr>
          <a:xfrm>
            <a:off x="2692400" y="2538413"/>
            <a:ext cx="7524750" cy="3348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1747" name="Picture 2" descr="Картинки по запросу белая доска png">
            <a:extLst>
              <a:ext uri="{FF2B5EF4-FFF2-40B4-BE49-F238E27FC236}">
                <a16:creationId xmlns:a16="http://schemas.microsoft.com/office/drawing/2014/main" id="{C82C271E-A17C-05A1-B24F-BCE6D9E4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8" y="2435225"/>
            <a:ext cx="7902575" cy="379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Заголовок 1">
            <a:extLst>
              <a:ext uri="{FF2B5EF4-FFF2-40B4-BE49-F238E27FC236}">
                <a16:creationId xmlns:a16="http://schemas.microsoft.com/office/drawing/2014/main" id="{82E42E57-A9F2-8DEB-5C08-CF653FDFB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913" y="584200"/>
            <a:ext cx="9601200" cy="1303338"/>
          </a:xfrm>
        </p:spPr>
        <p:txBody>
          <a:bodyPr/>
          <a:lstStyle/>
          <a:p>
            <a:pPr eaLnBrk="1" hangingPunct="1"/>
            <a:r>
              <a:rPr lang="ru-RU" altLang="ru-BY" sz="3200">
                <a:ln>
                  <a:noFill/>
                </a:ln>
                <a:solidFill>
                  <a:srgbClr val="C00000"/>
                </a:solidFill>
              </a:rPr>
              <a:t>Защиты от Интернет-опасностей в ходе образовательного процесса</a:t>
            </a:r>
          </a:p>
        </p:txBody>
      </p:sp>
      <p:pic>
        <p:nvPicPr>
          <p:cNvPr id="31749" name="Рисунок 2">
            <a:extLst>
              <a:ext uri="{FF2B5EF4-FFF2-40B4-BE49-F238E27FC236}">
                <a16:creationId xmlns:a16="http://schemas.microsoft.com/office/drawing/2014/main" id="{7095ACF9-3093-A575-2D67-D4B091F62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4575175"/>
            <a:ext cx="179705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Прямоугольник 6">
            <a:extLst>
              <a:ext uri="{FF2B5EF4-FFF2-40B4-BE49-F238E27FC236}">
                <a16:creationId xmlns:a16="http://schemas.microsoft.com/office/drawing/2014/main" id="{519B9256-DC77-3C84-0E10-5C0BEE25C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8450" y="2781300"/>
            <a:ext cx="71215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BY">
                <a:latin typeface="Garamond" panose="02020404030301010803" pitchFamily="18" charset="0"/>
              </a:rPr>
              <a:t>знать виды Интернет-угроз, уметь их распознать и предотвратить;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BY">
                <a:latin typeface="Garamond" panose="02020404030301010803" pitchFamily="18" charset="0"/>
              </a:rPr>
              <a:t>определять функции ПК, планшетов, а также установленное программное обеспечение; 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BY">
                <a:latin typeface="Garamond" panose="02020404030301010803" pitchFamily="18" charset="0"/>
              </a:rPr>
              <a:t>вести просветительскую работу среди детей: рассказывать о виртуальном мире, его возможностях и опасностях;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BY">
                <a:latin typeface="Garamond" panose="02020404030301010803" pitchFamily="18" charset="0"/>
              </a:rPr>
              <a:t>в ходе образовательного процесса не разрешать учащимся самостоятельно исследовать Интернет-пространство;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BY">
                <a:latin typeface="Garamond" panose="02020404030301010803" pitchFamily="18" charset="0"/>
              </a:rPr>
              <a:t>выбирать интересные ресурсы и предлагать их на учебном занятии;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BY">
                <a:latin typeface="Garamond" panose="02020404030301010803" pitchFamily="18" charset="0"/>
              </a:rPr>
              <a:t>проверять правильность установки  и настройки средств фильтрации контента, спама и антивирусов. </a:t>
            </a:r>
          </a:p>
        </p:txBody>
      </p:sp>
      <p:sp>
        <p:nvSpPr>
          <p:cNvPr id="31751" name="Прямоугольник 8">
            <a:extLst>
              <a:ext uri="{FF2B5EF4-FFF2-40B4-BE49-F238E27FC236}">
                <a16:creationId xmlns:a16="http://schemas.microsoft.com/office/drawing/2014/main" id="{B60F306F-B196-769A-18E1-DE1F6F763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75" y="1993900"/>
            <a:ext cx="938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BY" sz="2000" b="1">
                <a:solidFill>
                  <a:srgbClr val="C00000"/>
                </a:solidFill>
                <a:latin typeface="Garamond" panose="02020404030301010803" pitchFamily="18" charset="0"/>
              </a:rPr>
              <a:t>Рекомендации для педагогов</a:t>
            </a: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>
            <a:extLst>
              <a:ext uri="{FF2B5EF4-FFF2-40B4-BE49-F238E27FC236}">
                <a16:creationId xmlns:a16="http://schemas.microsoft.com/office/drawing/2014/main" id="{9EA002B5-A472-FAB4-96EE-DA0C948F3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4" b="12502"/>
          <a:stretch>
            <a:fillRect/>
          </a:stretch>
        </p:blipFill>
        <p:spPr bwMode="auto">
          <a:xfrm>
            <a:off x="485775" y="463550"/>
            <a:ext cx="11231563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E92391-6CE0-3F4F-6D47-EB6A616CD1FD}"/>
              </a:ext>
            </a:extLst>
          </p:cNvPr>
          <p:cNvSpPr/>
          <p:nvPr/>
        </p:nvSpPr>
        <p:spPr>
          <a:xfrm>
            <a:off x="485775" y="1306513"/>
            <a:ext cx="4151313" cy="41878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772" name="Прямоугольник 6">
            <a:extLst>
              <a:ext uri="{FF2B5EF4-FFF2-40B4-BE49-F238E27FC236}">
                <a16:creationId xmlns:a16="http://schemas.microsoft.com/office/drawing/2014/main" id="{B1B5F0FE-7951-4C97-E224-26DB817CD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25" y="1643063"/>
            <a:ext cx="3946525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BY">
                <a:latin typeface="Garamond" panose="02020404030301010803" pitchFamily="18" charset="0"/>
              </a:rPr>
              <a:t>Дети начинают пользоваться Интернетом во все более и более раннем возрасте. </a:t>
            </a:r>
          </a:p>
          <a:p>
            <a:pPr eaLnBrk="1" hangingPunct="1"/>
            <a:r>
              <a:rPr lang="ru-RU" altLang="ru-BY">
                <a:latin typeface="Garamond" panose="02020404030301010803" pitchFamily="18" charset="0"/>
              </a:rPr>
              <a:t>У детей, не достигших 10-летнего возраста, ещё нет навыков критического мышления, необходимых для самостоятельного посещения Интернета. </a:t>
            </a:r>
          </a:p>
          <a:p>
            <a:pPr eaLnBrk="1" hangingPunct="1"/>
            <a:r>
              <a:rPr lang="ru-RU" altLang="ru-BY">
                <a:latin typeface="Garamond" panose="02020404030301010803" pitchFamily="18" charset="0"/>
              </a:rPr>
              <a:t>Поэтому всякий раз, когда дети выходят в сеть, родителям необходимо быть рядом и следить за тем, чтобы они посещали только те сайты, которые выбрали родители. </a:t>
            </a:r>
          </a:p>
        </p:txBody>
      </p:sp>
      <p:pic>
        <p:nvPicPr>
          <p:cNvPr id="32773" name="Рисунок 4">
            <a:extLst>
              <a:ext uri="{FF2B5EF4-FFF2-40B4-BE49-F238E27FC236}">
                <a16:creationId xmlns:a16="http://schemas.microsoft.com/office/drawing/2014/main" id="{4D500ADC-1DF9-4C9D-6821-98384B360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788" y="196850"/>
            <a:ext cx="1844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Группа 4">
            <a:extLst>
              <a:ext uri="{FF2B5EF4-FFF2-40B4-BE49-F238E27FC236}">
                <a16:creationId xmlns:a16="http://schemas.microsoft.com/office/drawing/2014/main" id="{8FC12E29-B573-29BB-8AC8-E313B75EF50C}"/>
              </a:ext>
            </a:extLst>
          </p:cNvPr>
          <p:cNvGrpSpPr>
            <a:grpSpLocks/>
          </p:cNvGrpSpPr>
          <p:nvPr/>
        </p:nvGrpSpPr>
        <p:grpSpPr bwMode="auto">
          <a:xfrm>
            <a:off x="6988175" y="1020763"/>
            <a:ext cx="3835400" cy="4995862"/>
            <a:chOff x="6270536" y="1020366"/>
            <a:chExt cx="4552589" cy="5302153"/>
          </a:xfrm>
        </p:grpSpPr>
        <p:pic>
          <p:nvPicPr>
            <p:cNvPr id="33802" name="Picture 11" descr="Картинки по запросу лист бумаги  png">
              <a:extLst>
                <a:ext uri="{FF2B5EF4-FFF2-40B4-BE49-F238E27FC236}">
                  <a16:creationId xmlns:a16="http://schemas.microsoft.com/office/drawing/2014/main" id="{EB2BAE3B-B657-6C28-0322-BDC8CEA0CB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6270536" y="1020366"/>
              <a:ext cx="4356000" cy="5302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3" name="Picture 11" descr="Картинки по запросу лист бумаги  png">
              <a:extLst>
                <a:ext uri="{FF2B5EF4-FFF2-40B4-BE49-F238E27FC236}">
                  <a16:creationId xmlns:a16="http://schemas.microsoft.com/office/drawing/2014/main" id="{7774B2E7-A43B-BC28-51BA-914064020A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8" t="22241" r="-4268" b="13461"/>
            <a:stretch>
              <a:fillRect/>
            </a:stretch>
          </p:blipFill>
          <p:spPr bwMode="auto">
            <a:xfrm flipV="1">
              <a:off x="6300477" y="2955454"/>
              <a:ext cx="4522648" cy="3367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795" name="Заголовок 1">
            <a:extLst>
              <a:ext uri="{FF2B5EF4-FFF2-40B4-BE49-F238E27FC236}">
                <a16:creationId xmlns:a16="http://schemas.microsoft.com/office/drawing/2014/main" id="{8B980BDB-E761-F2B4-E811-EAA6797B9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8" y="1412875"/>
            <a:ext cx="3648075" cy="1371600"/>
          </a:xfrm>
        </p:spPr>
        <p:txBody>
          <a:bodyPr anchor="ctr"/>
          <a:lstStyle/>
          <a:p>
            <a:pPr eaLnBrk="1" hangingPunct="1"/>
            <a:r>
              <a:rPr lang="ru-RU" altLang="ru-BY" sz="3200">
                <a:ln>
                  <a:noFill/>
                </a:ln>
                <a:solidFill>
                  <a:srgbClr val="C00000"/>
                </a:solidFill>
              </a:rPr>
              <a:t>Медиабезопасность в семье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FF75E4D-559B-6844-52ED-25AD1D21D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9288" y="1228725"/>
            <a:ext cx="3722687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BY">
                <a:latin typeface="Garamond" panose="02020404030301010803" pitchFamily="18" charset="0"/>
              </a:rPr>
              <a:t>какие сайты могут посещать дети и что им разрешается там делать;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BY">
                <a:latin typeface="Garamond" panose="02020404030301010803" pitchFamily="18" charset="0"/>
              </a:rPr>
              <a:t>сколько времени дети могут проводить в Интернете;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BY">
                <a:latin typeface="Garamond" panose="02020404030301010803" pitchFamily="18" charset="0"/>
              </a:rPr>
              <a:t>что делать, если что-либо вызывает у детей ощущение дискомфорта;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BY">
                <a:latin typeface="Garamond" panose="02020404030301010803" pitchFamily="18" charset="0"/>
              </a:rPr>
              <a:t>как защитить личные данные;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BY">
                <a:latin typeface="Garamond" panose="02020404030301010803" pitchFamily="18" charset="0"/>
              </a:rPr>
              <a:t>как следить за безопасностью;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BY">
                <a:latin typeface="Garamond" panose="02020404030301010803" pitchFamily="18" charset="0"/>
              </a:rPr>
              <a:t>как вести себя при общении;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BY">
                <a:latin typeface="Garamond" panose="02020404030301010803" pitchFamily="18" charset="0"/>
              </a:rPr>
              <a:t>как пользоваться службами чатов, группами новостей и мгновенными сообщениями.</a:t>
            </a:r>
          </a:p>
        </p:txBody>
      </p:sp>
      <p:pic>
        <p:nvPicPr>
          <p:cNvPr id="33797" name="Picture 2" descr="Картинки по запросу семьяpng">
            <a:extLst>
              <a:ext uri="{FF2B5EF4-FFF2-40B4-BE49-F238E27FC236}">
                <a16:creationId xmlns:a16="http://schemas.microsoft.com/office/drawing/2014/main" id="{44D8DE28-528E-6908-78F7-F19B616C4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3173413"/>
            <a:ext cx="4338638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Заголовок 1">
            <a:extLst>
              <a:ext uri="{FF2B5EF4-FFF2-40B4-BE49-F238E27FC236}">
                <a16:creationId xmlns:a16="http://schemas.microsoft.com/office/drawing/2014/main" id="{173E2581-666D-A5E6-94E0-A15C76BF5AB8}"/>
              </a:ext>
            </a:extLst>
          </p:cNvPr>
          <p:cNvSpPr txBox="1">
            <a:spLocks/>
          </p:cNvSpPr>
          <p:nvPr/>
        </p:nvSpPr>
        <p:spPr bwMode="auto">
          <a:xfrm>
            <a:off x="1930400" y="4467225"/>
            <a:ext cx="21590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BY" sz="2000" b="1">
                <a:solidFill>
                  <a:schemeClr val="tx1"/>
                </a:solidFill>
              </a:rPr>
              <a:t>Соглашение по использованию Интернета</a:t>
            </a:r>
          </a:p>
        </p:txBody>
      </p:sp>
      <p:sp>
        <p:nvSpPr>
          <p:cNvPr id="33799" name="AutoShape 4" descr="Картинки по запросу листок с кнопкой png">
            <a:extLst>
              <a:ext uri="{FF2B5EF4-FFF2-40B4-BE49-F238E27FC236}">
                <a16:creationId xmlns:a16="http://schemas.microsoft.com/office/drawing/2014/main" id="{C8EC7438-1E46-4980-78A7-5F899BFC83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BY" altLang="ru-BY">
              <a:latin typeface="Garamond" panose="02020404030301010803" pitchFamily="18" charset="0"/>
            </a:endParaRPr>
          </a:p>
        </p:txBody>
      </p:sp>
      <p:sp>
        <p:nvSpPr>
          <p:cNvPr id="33800" name="AutoShape 6" descr="Картинки по запросу листок с кнопкой png">
            <a:extLst>
              <a:ext uri="{FF2B5EF4-FFF2-40B4-BE49-F238E27FC236}">
                <a16:creationId xmlns:a16="http://schemas.microsoft.com/office/drawing/2014/main" id="{0EB06BF2-D7EC-8C64-D3FC-73A27CC8F4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BY" altLang="ru-BY">
              <a:latin typeface="Garamond" panose="02020404030301010803" pitchFamily="18" charset="0"/>
            </a:endParaRPr>
          </a:p>
        </p:txBody>
      </p:sp>
      <p:pic>
        <p:nvPicPr>
          <p:cNvPr id="33801" name="Picture 7">
            <a:extLst>
              <a:ext uri="{FF2B5EF4-FFF2-40B4-BE49-F238E27FC236}">
                <a16:creationId xmlns:a16="http://schemas.microsoft.com/office/drawing/2014/main" id="{49ECD293-C3C0-D04E-A5EB-E8AD6F33A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538163"/>
            <a:ext cx="9048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>
            <a:extLst>
              <a:ext uri="{FF2B5EF4-FFF2-40B4-BE49-F238E27FC236}">
                <a16:creationId xmlns:a16="http://schemas.microsoft.com/office/drawing/2014/main" id="{790636A4-933A-BDF0-96BB-90CC20170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5"/>
          <a:stretch>
            <a:fillRect/>
          </a:stretch>
        </p:blipFill>
        <p:spPr bwMode="auto">
          <a:xfrm>
            <a:off x="490538" y="481013"/>
            <a:ext cx="11231562" cy="588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74C4257-0DC2-433E-3ADE-F6BB2FF01245}"/>
              </a:ext>
            </a:extLst>
          </p:cNvPr>
          <p:cNvSpPr/>
          <p:nvPr/>
        </p:nvSpPr>
        <p:spPr>
          <a:xfrm>
            <a:off x="490538" y="4286250"/>
            <a:ext cx="4676775" cy="20843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388" name="Прямоугольник 12">
            <a:extLst>
              <a:ext uri="{FF2B5EF4-FFF2-40B4-BE49-F238E27FC236}">
                <a16:creationId xmlns:a16="http://schemas.microsoft.com/office/drawing/2014/main" id="{D0E4AA42-154C-BB48-639C-51B3A01E1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433888"/>
            <a:ext cx="41751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BY">
                <a:latin typeface="Garamond" panose="02020404030301010803" pitchFamily="18" charset="0"/>
              </a:rPr>
              <a:t>Сотовые телефоны и всемирная сеть Интернет являются самыми распространенными средствами обмена идеями ХХ века, которые продолжают удерживать пальму первенства популярности. </a:t>
            </a:r>
          </a:p>
        </p:txBody>
      </p:sp>
      <p:pic>
        <p:nvPicPr>
          <p:cNvPr id="16389" name="Рисунок 4">
            <a:extLst>
              <a:ext uri="{FF2B5EF4-FFF2-40B4-BE49-F238E27FC236}">
                <a16:creationId xmlns:a16="http://schemas.microsoft.com/office/drawing/2014/main" id="{D9708B18-D320-2E50-93E0-FC97DDA6A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788" y="196850"/>
            <a:ext cx="1844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>
            <a:extLst>
              <a:ext uri="{FF2B5EF4-FFF2-40B4-BE49-F238E27FC236}">
                <a16:creationId xmlns:a16="http://schemas.microsoft.com/office/drawing/2014/main" id="{B93EA3D7-CFD1-9EC1-881D-FF8CE8BB8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4" b="12502"/>
          <a:stretch>
            <a:fillRect/>
          </a:stretch>
        </p:blipFill>
        <p:spPr bwMode="auto">
          <a:xfrm>
            <a:off x="485775" y="463550"/>
            <a:ext cx="11231563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8B24A60-4460-7CB5-5BFD-D6A51CDF3DDE}"/>
              </a:ext>
            </a:extLst>
          </p:cNvPr>
          <p:cNvSpPr/>
          <p:nvPr/>
        </p:nvSpPr>
        <p:spPr>
          <a:xfrm>
            <a:off x="485775" y="2155825"/>
            <a:ext cx="4151313" cy="2057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820" name="Прямоугольник 6">
            <a:extLst>
              <a:ext uri="{FF2B5EF4-FFF2-40B4-BE49-F238E27FC236}">
                <a16:creationId xmlns:a16="http://schemas.microsoft.com/office/drawing/2014/main" id="{35187973-2179-4624-69F8-3571F85C9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75" y="2344738"/>
            <a:ext cx="394811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BY">
                <a:latin typeface="Garamond" panose="02020404030301010803" pitchFamily="18" charset="0"/>
              </a:rPr>
              <a:t>Распечатайте соглашение и держите рядом с компьютером для напоминания всем членам семьи, регулярно просматривайте, вносите изменения по мере того, как дети взрослеют.</a:t>
            </a:r>
          </a:p>
        </p:txBody>
      </p:sp>
      <p:pic>
        <p:nvPicPr>
          <p:cNvPr id="34821" name="Рисунок 4">
            <a:extLst>
              <a:ext uri="{FF2B5EF4-FFF2-40B4-BE49-F238E27FC236}">
                <a16:creationId xmlns:a16="http://schemas.microsoft.com/office/drawing/2014/main" id="{6028D8A1-5788-1182-E840-A6855F572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788" y="196850"/>
            <a:ext cx="1844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DC7560A-8BB5-8656-1E33-6127193DE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0" y="1228725"/>
            <a:ext cx="558482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BY">
                <a:latin typeface="Garamond" panose="02020404030301010803" pitchFamily="18" charset="0"/>
              </a:rPr>
              <a:t>родителям необходимо знать, с кем контактирует в Интернете ребёнок;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BY">
                <a:latin typeface="Garamond" panose="02020404030301010803" pitchFamily="18" charset="0"/>
              </a:rPr>
              <a:t>научить ребёнка не  разглашать информацию личного характера: номер телефона, домашний адрес, название/номер школы, а также пересылать интернет-знакомым свои фотографии;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BY">
                <a:latin typeface="Garamond" panose="02020404030301010803" pitchFamily="18" charset="0"/>
              </a:rPr>
              <a:t> если ребенок интересуется контактами с людьми намного старше его, следует провести разъяснительную беседу;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BY">
                <a:latin typeface="Garamond" panose="02020404030301010803" pitchFamily="18" charset="0"/>
              </a:rPr>
              <a:t>объяснить ребёнку, что встречаться с онлайн-знакомыми можно только в присутствии взрослого человека: если ребенок желает встретиться с новым интернет-другом, следует настоять на сопровождении ребенка на эту встречу. </a:t>
            </a:r>
          </a:p>
        </p:txBody>
      </p:sp>
      <p:pic>
        <p:nvPicPr>
          <p:cNvPr id="35843" name="Picture 2" descr="Картинки по запросу семьяpng">
            <a:extLst>
              <a:ext uri="{FF2B5EF4-FFF2-40B4-BE49-F238E27FC236}">
                <a16:creationId xmlns:a16="http://schemas.microsoft.com/office/drawing/2014/main" id="{3E098501-8C95-1078-B335-311ADFD72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3173413"/>
            <a:ext cx="4338638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Заголовок 1">
            <a:extLst>
              <a:ext uri="{FF2B5EF4-FFF2-40B4-BE49-F238E27FC236}">
                <a16:creationId xmlns:a16="http://schemas.microsoft.com/office/drawing/2014/main" id="{A66F2698-C637-558E-AC85-68868042BC55}"/>
              </a:ext>
            </a:extLst>
          </p:cNvPr>
          <p:cNvSpPr txBox="1">
            <a:spLocks/>
          </p:cNvSpPr>
          <p:nvPr/>
        </p:nvSpPr>
        <p:spPr bwMode="auto">
          <a:xfrm>
            <a:off x="1930400" y="4467225"/>
            <a:ext cx="21590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BY" sz="1800" b="1"/>
              <a:t>быть осторожным при знакомстве с новыми людьми</a:t>
            </a:r>
          </a:p>
        </p:txBody>
      </p:sp>
      <p:sp>
        <p:nvSpPr>
          <p:cNvPr id="35845" name="AutoShape 4" descr="Картинки по запросу листок с кнопкой png">
            <a:extLst>
              <a:ext uri="{FF2B5EF4-FFF2-40B4-BE49-F238E27FC236}">
                <a16:creationId xmlns:a16="http://schemas.microsoft.com/office/drawing/2014/main" id="{9E7467A9-3F78-B50F-BAA4-0B1BEA1540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BY" altLang="ru-BY">
              <a:latin typeface="Garamond" panose="02020404030301010803" pitchFamily="18" charset="0"/>
            </a:endParaRPr>
          </a:p>
        </p:txBody>
      </p:sp>
      <p:sp>
        <p:nvSpPr>
          <p:cNvPr id="35846" name="AutoShape 6" descr="Картинки по запросу листок с кнопкой png">
            <a:extLst>
              <a:ext uri="{FF2B5EF4-FFF2-40B4-BE49-F238E27FC236}">
                <a16:creationId xmlns:a16="http://schemas.microsoft.com/office/drawing/2014/main" id="{B73C5486-4686-152A-681A-B2A251B9E3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BY" altLang="ru-BY">
              <a:latin typeface="Garamond" panose="02020404030301010803" pitchFamily="18" charset="0"/>
            </a:endParaRPr>
          </a:p>
        </p:txBody>
      </p:sp>
      <p:sp>
        <p:nvSpPr>
          <p:cNvPr id="35847" name="Заголовок 1">
            <a:extLst>
              <a:ext uri="{FF2B5EF4-FFF2-40B4-BE49-F238E27FC236}">
                <a16:creationId xmlns:a16="http://schemas.microsoft.com/office/drawing/2014/main" id="{D1CF62E5-578B-19DF-C34E-BC6A9FECC1B3}"/>
              </a:ext>
            </a:extLst>
          </p:cNvPr>
          <p:cNvSpPr txBox="1">
            <a:spLocks/>
          </p:cNvSpPr>
          <p:nvPr/>
        </p:nvSpPr>
        <p:spPr bwMode="auto">
          <a:xfrm>
            <a:off x="1030288" y="1412875"/>
            <a:ext cx="36480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BY" sz="3200">
                <a:solidFill>
                  <a:srgbClr val="C00000"/>
                </a:solidFill>
              </a:rPr>
              <a:t>Медиабезопасность в семье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1A60CE6-46D8-B3BB-D2A6-64AE17349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0575" y="2295525"/>
            <a:ext cx="54451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BY">
                <a:latin typeface="Garamond" panose="02020404030301010803" pitchFamily="18" charset="0"/>
              </a:rPr>
              <a:t>в сети Интернет правила хорошего тона ничем не отличаются от правил в повседневной жизни;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BY">
                <a:latin typeface="Garamond" panose="02020404030301010803" pitchFamily="18" charset="0"/>
              </a:rPr>
              <a:t>нельзя использовать Интернет для хулиганства, распространения угроз;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BY">
                <a:latin typeface="Garamond" panose="02020404030301010803" pitchFamily="18" charset="0"/>
              </a:rPr>
              <a:t>предупредить, что сам ребенок может стать жертвой хулиганства. </a:t>
            </a:r>
          </a:p>
        </p:txBody>
      </p:sp>
      <p:pic>
        <p:nvPicPr>
          <p:cNvPr id="36867" name="Picture 2" descr="Картинки по запросу семьяpng">
            <a:extLst>
              <a:ext uri="{FF2B5EF4-FFF2-40B4-BE49-F238E27FC236}">
                <a16:creationId xmlns:a16="http://schemas.microsoft.com/office/drawing/2014/main" id="{BD4BC00B-0DEB-2CB5-C1FF-B1FB4448F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3173413"/>
            <a:ext cx="4338638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Заголовок 1">
            <a:extLst>
              <a:ext uri="{FF2B5EF4-FFF2-40B4-BE49-F238E27FC236}">
                <a16:creationId xmlns:a16="http://schemas.microsoft.com/office/drawing/2014/main" id="{430E1259-0ADF-CD28-CE83-7DDC2D93AEB8}"/>
              </a:ext>
            </a:extLst>
          </p:cNvPr>
          <p:cNvSpPr txBox="1">
            <a:spLocks/>
          </p:cNvSpPr>
          <p:nvPr/>
        </p:nvSpPr>
        <p:spPr bwMode="auto">
          <a:xfrm>
            <a:off x="1930400" y="4467225"/>
            <a:ext cx="21590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BY" sz="2000" b="1"/>
              <a:t>правильное общение в сети Интернет</a:t>
            </a:r>
          </a:p>
        </p:txBody>
      </p:sp>
      <p:sp>
        <p:nvSpPr>
          <p:cNvPr id="36869" name="AutoShape 4" descr="Картинки по запросу листок с кнопкой png">
            <a:extLst>
              <a:ext uri="{FF2B5EF4-FFF2-40B4-BE49-F238E27FC236}">
                <a16:creationId xmlns:a16="http://schemas.microsoft.com/office/drawing/2014/main" id="{48B8A00B-07F4-9545-98C7-8DD3647BFE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BY" altLang="ru-BY">
              <a:latin typeface="Garamond" panose="02020404030301010803" pitchFamily="18" charset="0"/>
            </a:endParaRPr>
          </a:p>
        </p:txBody>
      </p:sp>
      <p:sp>
        <p:nvSpPr>
          <p:cNvPr id="36870" name="AutoShape 6" descr="Картинки по запросу листок с кнопкой png">
            <a:extLst>
              <a:ext uri="{FF2B5EF4-FFF2-40B4-BE49-F238E27FC236}">
                <a16:creationId xmlns:a16="http://schemas.microsoft.com/office/drawing/2014/main" id="{66C0522D-A567-830A-1CA1-D1837DF041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BY" altLang="ru-BY">
              <a:latin typeface="Garamond" panose="02020404030301010803" pitchFamily="18" charset="0"/>
            </a:endParaRPr>
          </a:p>
        </p:txBody>
      </p:sp>
      <p:sp>
        <p:nvSpPr>
          <p:cNvPr id="36871" name="Заголовок 1">
            <a:extLst>
              <a:ext uri="{FF2B5EF4-FFF2-40B4-BE49-F238E27FC236}">
                <a16:creationId xmlns:a16="http://schemas.microsoft.com/office/drawing/2014/main" id="{03334F88-6F6A-0C59-4CC6-6A39BE511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8" y="1412875"/>
            <a:ext cx="3648075" cy="1371600"/>
          </a:xfrm>
        </p:spPr>
        <p:txBody>
          <a:bodyPr anchor="ctr"/>
          <a:lstStyle/>
          <a:p>
            <a:pPr eaLnBrk="1" hangingPunct="1"/>
            <a:r>
              <a:rPr lang="ru-RU" altLang="ru-BY" sz="3200">
                <a:ln>
                  <a:noFill/>
                </a:ln>
                <a:solidFill>
                  <a:srgbClr val="C00000"/>
                </a:solidFill>
              </a:rPr>
              <a:t>Медиабезопасность в семье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Картинки по запросу семьяpng">
            <a:extLst>
              <a:ext uri="{FF2B5EF4-FFF2-40B4-BE49-F238E27FC236}">
                <a16:creationId xmlns:a16="http://schemas.microsoft.com/office/drawing/2014/main" id="{1ABCE6C5-0DED-8469-C751-C036BA22D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3173413"/>
            <a:ext cx="4338638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Заголовок 1">
            <a:extLst>
              <a:ext uri="{FF2B5EF4-FFF2-40B4-BE49-F238E27FC236}">
                <a16:creationId xmlns:a16="http://schemas.microsoft.com/office/drawing/2014/main" id="{A5957033-5500-BECA-6668-18155EF34621}"/>
              </a:ext>
            </a:extLst>
          </p:cNvPr>
          <p:cNvSpPr txBox="1">
            <a:spLocks/>
          </p:cNvSpPr>
          <p:nvPr/>
        </p:nvSpPr>
        <p:spPr bwMode="auto">
          <a:xfrm>
            <a:off x="1930400" y="4421188"/>
            <a:ext cx="215900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BY" sz="3200" b="1"/>
              <a:t>опасные сети</a:t>
            </a:r>
          </a:p>
        </p:txBody>
      </p:sp>
      <p:sp>
        <p:nvSpPr>
          <p:cNvPr id="37892" name="AutoShape 4" descr="Картинки по запросу листок с кнопкой png">
            <a:extLst>
              <a:ext uri="{FF2B5EF4-FFF2-40B4-BE49-F238E27FC236}">
                <a16:creationId xmlns:a16="http://schemas.microsoft.com/office/drawing/2014/main" id="{6A6EC2CE-F1AC-6087-DCB4-D8A8D2953E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BY" altLang="ru-BY">
              <a:latin typeface="Garamond" panose="02020404030301010803" pitchFamily="18" charset="0"/>
            </a:endParaRPr>
          </a:p>
        </p:txBody>
      </p:sp>
      <p:sp>
        <p:nvSpPr>
          <p:cNvPr id="37893" name="AutoShape 6" descr="Картинки по запросу листок с кнопкой png">
            <a:extLst>
              <a:ext uri="{FF2B5EF4-FFF2-40B4-BE49-F238E27FC236}">
                <a16:creationId xmlns:a16="http://schemas.microsoft.com/office/drawing/2014/main" id="{3520AE97-6807-EDFE-6BFA-DF7925F433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BY" altLang="ru-BY">
              <a:latin typeface="Garamond" panose="02020404030301010803" pitchFamily="18" charset="0"/>
            </a:endParaRPr>
          </a:p>
        </p:txBody>
      </p:sp>
      <p:pic>
        <p:nvPicPr>
          <p:cNvPr id="37894" name="Picture 6" descr="Картинки по запросу монитор png">
            <a:extLst>
              <a:ext uri="{FF2B5EF4-FFF2-40B4-BE49-F238E27FC236}">
                <a16:creationId xmlns:a16="http://schemas.microsoft.com/office/drawing/2014/main" id="{78F0DC5C-BDEC-E550-E255-764CC14C8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1330325"/>
            <a:ext cx="374015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Прямоугольник 16">
            <a:extLst>
              <a:ext uri="{FF2B5EF4-FFF2-40B4-BE49-F238E27FC236}">
                <a16:creationId xmlns:a16="http://schemas.microsoft.com/office/drawing/2014/main" id="{C7888C1E-27F7-96B7-E0A8-E36115520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2750" y="2171700"/>
            <a:ext cx="1604963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BY">
                <a:latin typeface="Garamond" panose="02020404030301010803" pitchFamily="18" charset="0"/>
              </a:rPr>
              <a:t>#f57 </a:t>
            </a:r>
          </a:p>
          <a:p>
            <a:pPr eaLnBrk="1" hangingPunct="1"/>
            <a:r>
              <a:rPr lang="ru-RU" altLang="ru-BY">
                <a:latin typeface="Garamond" panose="02020404030301010803" pitchFamily="18" charset="0"/>
              </a:rPr>
              <a:t>#f58 </a:t>
            </a:r>
          </a:p>
          <a:p>
            <a:pPr eaLnBrk="1" hangingPunct="1"/>
            <a:r>
              <a:rPr lang="ru-RU" altLang="ru-BY">
                <a:latin typeface="Garamond" panose="02020404030301010803" pitchFamily="18" charset="0"/>
              </a:rPr>
              <a:t>#d28</a:t>
            </a:r>
          </a:p>
          <a:p>
            <a:pPr eaLnBrk="1" hangingPunct="1"/>
            <a:r>
              <a:rPr lang="ru-RU" altLang="ru-BY">
                <a:latin typeface="Garamond" panose="02020404030301010803" pitchFamily="18" charset="0"/>
              </a:rPr>
              <a:t> #морекитов </a:t>
            </a:r>
          </a:p>
          <a:p>
            <a:pPr eaLnBrk="1" hangingPunct="1"/>
            <a:r>
              <a:rPr lang="ru-RU" altLang="ru-BY">
                <a:latin typeface="Garamond" panose="02020404030301010803" pitchFamily="18" charset="0"/>
              </a:rPr>
              <a:t>#тихийдом </a:t>
            </a:r>
          </a:p>
          <a:p>
            <a:pPr eaLnBrk="1" hangingPunct="1"/>
            <a:r>
              <a:rPr lang="ru-RU" altLang="ru-BY">
                <a:latin typeface="Garamond" panose="02020404030301010803" pitchFamily="18" charset="0"/>
              </a:rPr>
              <a:t>#хочувигру </a:t>
            </a:r>
          </a:p>
        </p:txBody>
      </p:sp>
      <p:sp>
        <p:nvSpPr>
          <p:cNvPr id="37896" name="Прямоугольник 8">
            <a:extLst>
              <a:ext uri="{FF2B5EF4-FFF2-40B4-BE49-F238E27FC236}">
                <a16:creationId xmlns:a16="http://schemas.microsoft.com/office/drawing/2014/main" id="{635BC93C-B761-03AC-36D2-9BEC46E09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6725" y="1982788"/>
            <a:ext cx="19288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BY">
                <a:latin typeface="Garamond" panose="02020404030301010803" pitchFamily="18" charset="0"/>
              </a:rPr>
              <a:t>#млечныйпуть</a:t>
            </a:r>
          </a:p>
          <a:p>
            <a:pPr eaLnBrk="1" hangingPunct="1"/>
            <a:r>
              <a:rPr lang="ru-RU" altLang="ru-BY">
                <a:latin typeface="Garamond" panose="02020404030301010803" pitchFamily="18" charset="0"/>
              </a:rPr>
              <a:t>#хочувигру </a:t>
            </a:r>
          </a:p>
          <a:p>
            <a:pPr eaLnBrk="1" hangingPunct="1"/>
            <a:r>
              <a:rPr lang="ru-RU" altLang="ru-BY">
                <a:latin typeface="Garamond" panose="02020404030301010803" pitchFamily="18" charset="0"/>
              </a:rPr>
              <a:t>#ждуинструкцию </a:t>
            </a:r>
          </a:p>
        </p:txBody>
      </p:sp>
      <p:sp>
        <p:nvSpPr>
          <p:cNvPr id="37897" name="Заголовок 1">
            <a:extLst>
              <a:ext uri="{FF2B5EF4-FFF2-40B4-BE49-F238E27FC236}">
                <a16:creationId xmlns:a16="http://schemas.microsoft.com/office/drawing/2014/main" id="{16C2B55D-ED54-41A7-090A-EA9A4E465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8" y="1412875"/>
            <a:ext cx="3648075" cy="1371600"/>
          </a:xfrm>
        </p:spPr>
        <p:txBody>
          <a:bodyPr anchor="ctr"/>
          <a:lstStyle/>
          <a:p>
            <a:pPr eaLnBrk="1" hangingPunct="1"/>
            <a:r>
              <a:rPr lang="ru-RU" altLang="ru-BY" sz="3200">
                <a:ln>
                  <a:noFill/>
                </a:ln>
                <a:solidFill>
                  <a:srgbClr val="C00000"/>
                </a:solidFill>
              </a:rPr>
              <a:t>Медиабезопасность в семье</a:t>
            </a: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Картинки по запросу семьяpng">
            <a:extLst>
              <a:ext uri="{FF2B5EF4-FFF2-40B4-BE49-F238E27FC236}">
                <a16:creationId xmlns:a16="http://schemas.microsoft.com/office/drawing/2014/main" id="{4CC81620-31BF-D5F8-A7A8-F61D2E0F0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3173413"/>
            <a:ext cx="4338638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Заголовок 1">
            <a:extLst>
              <a:ext uri="{FF2B5EF4-FFF2-40B4-BE49-F238E27FC236}">
                <a16:creationId xmlns:a16="http://schemas.microsoft.com/office/drawing/2014/main" id="{E42DCF91-0BAB-ECF2-B76F-9E599D122AA2}"/>
              </a:ext>
            </a:extLst>
          </p:cNvPr>
          <p:cNvSpPr txBox="1">
            <a:spLocks/>
          </p:cNvSpPr>
          <p:nvPr/>
        </p:nvSpPr>
        <p:spPr bwMode="auto">
          <a:xfrm>
            <a:off x="1930400" y="4421188"/>
            <a:ext cx="215900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BY" sz="3200" b="1"/>
              <a:t>опасные сети</a:t>
            </a:r>
          </a:p>
        </p:txBody>
      </p:sp>
      <p:sp>
        <p:nvSpPr>
          <p:cNvPr id="38916" name="AutoShape 4" descr="Картинки по запросу листок с кнопкой png">
            <a:extLst>
              <a:ext uri="{FF2B5EF4-FFF2-40B4-BE49-F238E27FC236}">
                <a16:creationId xmlns:a16="http://schemas.microsoft.com/office/drawing/2014/main" id="{425EDA5B-92F1-FF4C-10D5-349858A738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BY" altLang="ru-BY">
              <a:latin typeface="Garamond" panose="02020404030301010803" pitchFamily="18" charset="0"/>
            </a:endParaRPr>
          </a:p>
        </p:txBody>
      </p:sp>
      <p:sp>
        <p:nvSpPr>
          <p:cNvPr id="38917" name="AutoShape 6" descr="Картинки по запросу листок с кнопкой png">
            <a:extLst>
              <a:ext uri="{FF2B5EF4-FFF2-40B4-BE49-F238E27FC236}">
                <a16:creationId xmlns:a16="http://schemas.microsoft.com/office/drawing/2014/main" id="{96F07FEC-0B4A-19A3-1258-D8F9685F35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BY" altLang="ru-BY">
              <a:latin typeface="Garamond" panose="02020404030301010803" pitchFamily="18" charset="0"/>
            </a:endParaRPr>
          </a:p>
        </p:txBody>
      </p:sp>
      <p:pic>
        <p:nvPicPr>
          <p:cNvPr id="38918" name="Picture 4" descr="Картинки по запросу «Разбуди меня в 4.20»,">
            <a:extLst>
              <a:ext uri="{FF2B5EF4-FFF2-40B4-BE49-F238E27FC236}">
                <a16:creationId xmlns:a16="http://schemas.microsoft.com/office/drawing/2014/main" id="{2ADA4738-1D0F-81EA-9449-E1AD4D05C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63" y="3473450"/>
            <a:ext cx="33020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2" descr="Картинки по запросу группах,  «Киты плывут вверх», «Разбуди меня в 4.20»,">
            <a:extLst>
              <a:ext uri="{FF2B5EF4-FFF2-40B4-BE49-F238E27FC236}">
                <a16:creationId xmlns:a16="http://schemas.microsoft.com/office/drawing/2014/main" id="{9409A10D-DBF4-A72D-3129-F7215F28A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3070">
            <a:off x="8894763" y="1771650"/>
            <a:ext cx="228282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6" descr="Картинки по запросу «Тихийдом», «Рина», «Няпока»,">
            <a:extLst>
              <a:ext uri="{FF2B5EF4-FFF2-40B4-BE49-F238E27FC236}">
                <a16:creationId xmlns:a16="http://schemas.microsoft.com/office/drawing/2014/main" id="{4103B4D4-DF50-8FD2-615B-9EADD4A65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8"/>
          <a:stretch>
            <a:fillRect/>
          </a:stretch>
        </p:blipFill>
        <p:spPr bwMode="auto">
          <a:xfrm>
            <a:off x="5840413" y="1309688"/>
            <a:ext cx="3348037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8" descr="Похожее изображение">
            <a:extLst>
              <a:ext uri="{FF2B5EF4-FFF2-40B4-BE49-F238E27FC236}">
                <a16:creationId xmlns:a16="http://schemas.microsoft.com/office/drawing/2014/main" id="{6A9FEDD2-681B-5A2E-EC4C-417E4E848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3740150"/>
            <a:ext cx="33909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2" name="Заголовок 1">
            <a:extLst>
              <a:ext uri="{FF2B5EF4-FFF2-40B4-BE49-F238E27FC236}">
                <a16:creationId xmlns:a16="http://schemas.microsoft.com/office/drawing/2014/main" id="{1F67DA50-A192-D07E-9149-BB7718553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8" y="1412875"/>
            <a:ext cx="3648075" cy="1371600"/>
          </a:xfrm>
        </p:spPr>
        <p:txBody>
          <a:bodyPr anchor="ctr"/>
          <a:lstStyle/>
          <a:p>
            <a:pPr eaLnBrk="1" hangingPunct="1"/>
            <a:r>
              <a:rPr lang="ru-RU" altLang="ru-BY" sz="3200">
                <a:ln>
                  <a:noFill/>
                </a:ln>
                <a:solidFill>
                  <a:srgbClr val="C00000"/>
                </a:solidFill>
              </a:rPr>
              <a:t>Медиабезопасность в семье</a:t>
            </a: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Картинки по запросу семьяpng">
            <a:extLst>
              <a:ext uri="{FF2B5EF4-FFF2-40B4-BE49-F238E27FC236}">
                <a16:creationId xmlns:a16="http://schemas.microsoft.com/office/drawing/2014/main" id="{B7028903-CFBF-1836-5D73-A18C09FB4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3173413"/>
            <a:ext cx="4338638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AutoShape 4" descr="Картинки по запросу листок с кнопкой png">
            <a:extLst>
              <a:ext uri="{FF2B5EF4-FFF2-40B4-BE49-F238E27FC236}">
                <a16:creationId xmlns:a16="http://schemas.microsoft.com/office/drawing/2014/main" id="{0FF3CD32-668A-A875-8322-49E868903A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BY" altLang="ru-BY">
              <a:latin typeface="Garamond" panose="02020404030301010803" pitchFamily="18" charset="0"/>
            </a:endParaRPr>
          </a:p>
        </p:txBody>
      </p:sp>
      <p:sp>
        <p:nvSpPr>
          <p:cNvPr id="39940" name="AutoShape 6" descr="Картинки по запросу листок с кнопкой png">
            <a:extLst>
              <a:ext uri="{FF2B5EF4-FFF2-40B4-BE49-F238E27FC236}">
                <a16:creationId xmlns:a16="http://schemas.microsoft.com/office/drawing/2014/main" id="{42FC731D-803A-C869-2213-632EC0EE5E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BY" altLang="ru-BY">
              <a:latin typeface="Garamond" panose="02020404030301010803" pitchFamily="18" charset="0"/>
            </a:endParaRPr>
          </a:p>
        </p:txBody>
      </p:sp>
      <p:pic>
        <p:nvPicPr>
          <p:cNvPr id="39941" name="Picture 6" descr="Картинки по запросу монитор png">
            <a:extLst>
              <a:ext uri="{FF2B5EF4-FFF2-40B4-BE49-F238E27FC236}">
                <a16:creationId xmlns:a16="http://schemas.microsoft.com/office/drawing/2014/main" id="{2BDDDFDF-C603-C872-0950-266A7C414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1330325"/>
            <a:ext cx="374015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Прямоугольник 4">
            <a:extLst>
              <a:ext uri="{FF2B5EF4-FFF2-40B4-BE49-F238E27FC236}">
                <a16:creationId xmlns:a16="http://schemas.microsoft.com/office/drawing/2014/main" id="{DE0429EC-D266-A2F7-9D5C-EA014EB6C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2750" y="2171700"/>
            <a:ext cx="320992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BY">
                <a:latin typeface="Garamond" panose="02020404030301010803" pitchFamily="18" charset="0"/>
              </a:rPr>
              <a:t>Программы, которые рекомендуется использовать:</a:t>
            </a:r>
          </a:p>
          <a:p>
            <a:pPr eaLnBrk="1" hangingPunct="1"/>
            <a:r>
              <a:rPr lang="en-US" altLang="ru-BY">
                <a:latin typeface="Garamond" panose="02020404030301010803" pitchFamily="18" charset="0"/>
              </a:rPr>
              <a:t>1. ChildWebGuardian Pro.</a:t>
            </a:r>
            <a:endParaRPr lang="ru-RU" altLang="ru-BY">
              <a:latin typeface="Garamond" panose="02020404030301010803" pitchFamily="18" charset="0"/>
            </a:endParaRPr>
          </a:p>
          <a:p>
            <a:pPr eaLnBrk="1" hangingPunct="1"/>
            <a:r>
              <a:rPr lang="en-US" altLang="ru-BY">
                <a:latin typeface="Garamond" panose="02020404030301010803" pitchFamily="18" charset="0"/>
              </a:rPr>
              <a:t>2. Hidetools Parental Control.</a:t>
            </a:r>
            <a:endParaRPr lang="ru-RU" altLang="ru-BY">
              <a:latin typeface="Garamond" panose="02020404030301010803" pitchFamily="18" charset="0"/>
            </a:endParaRPr>
          </a:p>
          <a:p>
            <a:pPr eaLnBrk="1" hangingPunct="1"/>
            <a:r>
              <a:rPr lang="en-US" altLang="ru-BY">
                <a:latin typeface="Garamond" panose="02020404030301010803" pitchFamily="18" charset="0"/>
              </a:rPr>
              <a:t>3. KinderGate Parental Control.</a:t>
            </a:r>
            <a:endParaRPr lang="ru-RU" altLang="ru-BY">
              <a:latin typeface="Garamond" panose="02020404030301010803" pitchFamily="18" charset="0"/>
            </a:endParaRPr>
          </a:p>
          <a:p>
            <a:pPr eaLnBrk="1" hangingPunct="1"/>
            <a:r>
              <a:rPr lang="en-US" altLang="ru-BY">
                <a:latin typeface="Garamond" panose="02020404030301010803" pitchFamily="18" charset="0"/>
              </a:rPr>
              <a:t>4. Kids PC Time Administrator.</a:t>
            </a:r>
            <a:endParaRPr lang="ru-RU" altLang="ru-BY">
              <a:latin typeface="Garamond" panose="02020404030301010803" pitchFamily="18" charset="0"/>
            </a:endParaRPr>
          </a:p>
        </p:txBody>
      </p:sp>
      <p:sp>
        <p:nvSpPr>
          <p:cNvPr id="39943" name="Заголовок 1">
            <a:extLst>
              <a:ext uri="{FF2B5EF4-FFF2-40B4-BE49-F238E27FC236}">
                <a16:creationId xmlns:a16="http://schemas.microsoft.com/office/drawing/2014/main" id="{9677541D-60DE-D89B-428C-1DD900D1D8B1}"/>
              </a:ext>
            </a:extLst>
          </p:cNvPr>
          <p:cNvSpPr txBox="1">
            <a:spLocks/>
          </p:cNvSpPr>
          <p:nvPr/>
        </p:nvSpPr>
        <p:spPr bwMode="auto">
          <a:xfrm>
            <a:off x="1930400" y="4421188"/>
            <a:ext cx="215900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BY" sz="2000" b="1"/>
              <a:t>Программа «Родительский контроль»</a:t>
            </a:r>
          </a:p>
        </p:txBody>
      </p:sp>
      <p:sp>
        <p:nvSpPr>
          <p:cNvPr id="39944" name="Заголовок 1">
            <a:extLst>
              <a:ext uri="{FF2B5EF4-FFF2-40B4-BE49-F238E27FC236}">
                <a16:creationId xmlns:a16="http://schemas.microsoft.com/office/drawing/2014/main" id="{0C589D36-68B9-02DD-C3EA-3F59445E0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8" y="1412875"/>
            <a:ext cx="3648075" cy="1371600"/>
          </a:xfrm>
        </p:spPr>
        <p:txBody>
          <a:bodyPr anchor="ctr"/>
          <a:lstStyle/>
          <a:p>
            <a:pPr eaLnBrk="1" hangingPunct="1"/>
            <a:r>
              <a:rPr lang="ru-RU" altLang="ru-BY" sz="3200">
                <a:ln>
                  <a:noFill/>
                </a:ln>
                <a:solidFill>
                  <a:srgbClr val="C00000"/>
                </a:solidFill>
              </a:rPr>
              <a:t>Медиабезопасность в семье</a:t>
            </a:r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Картинки по запросу семьяpng">
            <a:extLst>
              <a:ext uri="{FF2B5EF4-FFF2-40B4-BE49-F238E27FC236}">
                <a16:creationId xmlns:a16="http://schemas.microsoft.com/office/drawing/2014/main" id="{D1D2FCB4-C810-69E7-A045-96D41B0B3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3173413"/>
            <a:ext cx="4338638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AutoShape 4" descr="Картинки по запросу листок с кнопкой png">
            <a:extLst>
              <a:ext uri="{FF2B5EF4-FFF2-40B4-BE49-F238E27FC236}">
                <a16:creationId xmlns:a16="http://schemas.microsoft.com/office/drawing/2014/main" id="{1FFC2A03-1BDE-E5C6-0E51-A2CE8FCAD7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BY" altLang="ru-BY">
              <a:latin typeface="Garamond" panose="02020404030301010803" pitchFamily="18" charset="0"/>
            </a:endParaRPr>
          </a:p>
        </p:txBody>
      </p:sp>
      <p:sp>
        <p:nvSpPr>
          <p:cNvPr id="40964" name="AutoShape 6" descr="Картинки по запросу листок с кнопкой png">
            <a:extLst>
              <a:ext uri="{FF2B5EF4-FFF2-40B4-BE49-F238E27FC236}">
                <a16:creationId xmlns:a16="http://schemas.microsoft.com/office/drawing/2014/main" id="{3F03410B-20F4-2ED2-3FBB-1D06A32909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BY" altLang="ru-BY">
              <a:latin typeface="Garamond" panose="02020404030301010803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FE284C3-06B7-F893-ADF5-EC1644D428EB}"/>
              </a:ext>
            </a:extLst>
          </p:cNvPr>
          <p:cNvSpPr/>
          <p:nvPr/>
        </p:nvSpPr>
        <p:spPr>
          <a:xfrm>
            <a:off x="5764213" y="2171700"/>
            <a:ext cx="5575300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Программа «Родительский контроль» позволяет: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latin typeface="+mn-lt"/>
                <a:cs typeface="+mn-cs"/>
              </a:rPr>
              <a:t>сформировать списки контактов, переписка с которыми будет разрешена или запрещена;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latin typeface="+mn-lt"/>
                <a:cs typeface="+mn-cs"/>
              </a:rPr>
              <a:t>задать ключевые слова, наличие которых будет проверяться в сообщениях;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latin typeface="+mn-lt"/>
                <a:cs typeface="+mn-cs"/>
              </a:rPr>
              <a:t>указать личную информацию, пересылка которой будет запрещена.</a:t>
            </a:r>
          </a:p>
        </p:txBody>
      </p:sp>
      <p:sp>
        <p:nvSpPr>
          <p:cNvPr id="40966" name="Заголовок 1">
            <a:extLst>
              <a:ext uri="{FF2B5EF4-FFF2-40B4-BE49-F238E27FC236}">
                <a16:creationId xmlns:a16="http://schemas.microsoft.com/office/drawing/2014/main" id="{F4794D92-8D8D-CAA4-3597-8660EB632069}"/>
              </a:ext>
            </a:extLst>
          </p:cNvPr>
          <p:cNvSpPr txBox="1">
            <a:spLocks/>
          </p:cNvSpPr>
          <p:nvPr/>
        </p:nvSpPr>
        <p:spPr bwMode="auto">
          <a:xfrm>
            <a:off x="1930400" y="4421188"/>
            <a:ext cx="215900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BY" sz="2000" b="1"/>
              <a:t>Программа «Родительский контроль»</a:t>
            </a:r>
          </a:p>
        </p:txBody>
      </p:sp>
      <p:sp>
        <p:nvSpPr>
          <p:cNvPr id="40967" name="Заголовок 1">
            <a:extLst>
              <a:ext uri="{FF2B5EF4-FFF2-40B4-BE49-F238E27FC236}">
                <a16:creationId xmlns:a16="http://schemas.microsoft.com/office/drawing/2014/main" id="{3E4BDFAA-93EF-8C78-437D-6B65C2F49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8" y="1412875"/>
            <a:ext cx="3648075" cy="1371600"/>
          </a:xfrm>
        </p:spPr>
        <p:txBody>
          <a:bodyPr anchor="ctr"/>
          <a:lstStyle/>
          <a:p>
            <a:pPr eaLnBrk="1" hangingPunct="1"/>
            <a:r>
              <a:rPr lang="ru-RU" altLang="ru-BY" sz="3200">
                <a:ln>
                  <a:noFill/>
                </a:ln>
                <a:solidFill>
                  <a:srgbClr val="C00000"/>
                </a:solidFill>
              </a:rPr>
              <a:t>Медиабезопасность в семье</a:t>
            </a:r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Картинки по запросу Федеральный закон от 29.12.2010 № 436-ФЗ «О защите детей от информации, причиняющей вред их здоровью и развитию">
            <a:extLst>
              <a:ext uri="{FF2B5EF4-FFF2-40B4-BE49-F238E27FC236}">
                <a16:creationId xmlns:a16="http://schemas.microsoft.com/office/drawing/2014/main" id="{423F1994-49E9-046B-C596-410FF1F04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45"/>
          <a:stretch>
            <a:fillRect/>
          </a:stretch>
        </p:blipFill>
        <p:spPr bwMode="auto">
          <a:xfrm>
            <a:off x="474663" y="482600"/>
            <a:ext cx="11225212" cy="588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ABDEEBE-C955-1DFE-85FB-C1FD6A4EF91F}"/>
              </a:ext>
            </a:extLst>
          </p:cNvPr>
          <p:cNvSpPr/>
          <p:nvPr/>
        </p:nvSpPr>
        <p:spPr>
          <a:xfrm>
            <a:off x="7013575" y="482600"/>
            <a:ext cx="4678363" cy="39100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988" name="Прямоугольник 4">
            <a:extLst>
              <a:ext uri="{FF2B5EF4-FFF2-40B4-BE49-F238E27FC236}">
                <a16:creationId xmlns:a16="http://schemas.microsoft.com/office/drawing/2014/main" id="{EBD4C1E1-9E21-3D42-C648-A1C83F0DE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1688" y="866775"/>
            <a:ext cx="4237037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BY">
                <a:latin typeface="Garamond" panose="02020404030301010803" pitchFamily="18" charset="0"/>
              </a:rPr>
              <a:t>Медиабезопасность детей в сети Интернет должна обеспечиваться совместными усилиями школы и родителей. В школе может быть  разработана программа по медиабезопасности, которая включает в себя  уроки и внеклассные мероприятия по медиабезопасности, неделю медиабезопасности, тематические модули по медиабезопасности в рамках предметов технология или информатика, мероприятия по медиабезопасности для родителей.</a:t>
            </a:r>
          </a:p>
          <a:p>
            <a:pPr eaLnBrk="1" hangingPunct="1"/>
            <a:r>
              <a:rPr lang="ru-RU" altLang="ru-BY">
                <a:latin typeface="Garamond" panose="02020404030301010803" pitchFamily="18" charset="0"/>
              </a:rPr>
              <a:t> </a:t>
            </a:r>
          </a:p>
        </p:txBody>
      </p:sp>
      <p:pic>
        <p:nvPicPr>
          <p:cNvPr id="41989" name="Рисунок 5">
            <a:extLst>
              <a:ext uri="{FF2B5EF4-FFF2-40B4-BE49-F238E27FC236}">
                <a16:creationId xmlns:a16="http://schemas.microsoft.com/office/drawing/2014/main" id="{9BA9A5AE-9229-1FE3-0AD1-F25AE10F0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788" y="196850"/>
            <a:ext cx="1844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6">
            <a:extLst>
              <a:ext uri="{FF2B5EF4-FFF2-40B4-BE49-F238E27FC236}">
                <a16:creationId xmlns:a16="http://schemas.microsoft.com/office/drawing/2014/main" id="{9D86ACAD-C587-662A-FE20-0B7998684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" y="2089150"/>
            <a:ext cx="666591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BY" sz="2000">
                <a:latin typeface="Garamond" panose="02020404030301010803" pitchFamily="18" charset="0"/>
              </a:rPr>
              <a:t>Овладение обучающимися универсальными учебными действиями рассматривается как способность субъекта к саморазвитию и самосовершенствованию путём сознательного и активного присвоения нового социального опыта; совокупность действий учащегося, обеспечивающих его культурную идентичность, социальную компетентность, толерантность, способность к самостоятельному усвоению новых знаний и умений.</a:t>
            </a:r>
          </a:p>
          <a:p>
            <a:pPr eaLnBrk="1" hangingPunct="1"/>
            <a:br>
              <a:rPr lang="ru-RU" altLang="ru-BY">
                <a:latin typeface="Garamond" panose="02020404030301010803" pitchFamily="18" charset="0"/>
              </a:rPr>
            </a:br>
            <a:endParaRPr lang="ru-RU" altLang="ru-BY">
              <a:latin typeface="Garamond" panose="02020404030301010803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21EC065-A58B-F593-B044-64BEBE81F920}"/>
              </a:ext>
            </a:extLst>
          </p:cNvPr>
          <p:cNvSpPr/>
          <p:nvPr/>
        </p:nvSpPr>
        <p:spPr>
          <a:xfrm>
            <a:off x="490538" y="4286250"/>
            <a:ext cx="4676775" cy="20843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412" name="Прямоугольник 12">
            <a:extLst>
              <a:ext uri="{FF2B5EF4-FFF2-40B4-BE49-F238E27FC236}">
                <a16:creationId xmlns:a16="http://schemas.microsoft.com/office/drawing/2014/main" id="{03D08184-2249-91C3-79BD-7F2CE555B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433888"/>
            <a:ext cx="41751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BY">
                <a:latin typeface="Garamond" panose="02020404030301010803" pitchFamily="18" charset="0"/>
              </a:rPr>
              <a:t>Сотовые телефоны и всемирная сеть Интернет являются самыми распространенными средствами обмена идеями ХХ века, которые продолжают удерживать пальму первенства популярности. </a:t>
            </a:r>
          </a:p>
        </p:txBody>
      </p:sp>
      <p:pic>
        <p:nvPicPr>
          <p:cNvPr id="17413" name="Picture 2" descr="Похожее изображение">
            <a:extLst>
              <a:ext uri="{FF2B5EF4-FFF2-40B4-BE49-F238E27FC236}">
                <a16:creationId xmlns:a16="http://schemas.microsoft.com/office/drawing/2014/main" id="{AE3B05F9-80E1-9E2B-2770-E94A84673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6" b="12750"/>
          <a:stretch>
            <a:fillRect/>
          </a:stretch>
        </p:blipFill>
        <p:spPr bwMode="auto">
          <a:xfrm>
            <a:off x="473075" y="474663"/>
            <a:ext cx="11242675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F9A5AE6-4086-73D6-19C3-641DBED383D9}"/>
              </a:ext>
            </a:extLst>
          </p:cNvPr>
          <p:cNvSpPr/>
          <p:nvPr/>
        </p:nvSpPr>
        <p:spPr>
          <a:xfrm>
            <a:off x="7037388" y="3835400"/>
            <a:ext cx="4678362" cy="20843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415" name="Прямоугольник 13">
            <a:extLst>
              <a:ext uri="{FF2B5EF4-FFF2-40B4-BE49-F238E27FC236}">
                <a16:creationId xmlns:a16="http://schemas.microsoft.com/office/drawing/2014/main" id="{696A4298-EAF8-9CDA-F307-29E8E1790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00" y="4135438"/>
            <a:ext cx="41767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BY" b="1">
                <a:latin typeface="Garamond" panose="02020404030301010803" pitchFamily="18" charset="0"/>
              </a:rPr>
              <a:t>Медиа</a:t>
            </a:r>
            <a:r>
              <a:rPr lang="ru-RU" altLang="ru-BY">
                <a:latin typeface="Garamond" panose="02020404030301010803" pitchFamily="18" charset="0"/>
              </a:rPr>
              <a:t> - это обширное понятие, которое включает в себя всю совокупность средств и приёмов, служащих для передачи информации человеку.</a:t>
            </a:r>
          </a:p>
        </p:txBody>
      </p:sp>
      <p:pic>
        <p:nvPicPr>
          <p:cNvPr id="17416" name="Рисунок 7">
            <a:extLst>
              <a:ext uri="{FF2B5EF4-FFF2-40B4-BE49-F238E27FC236}">
                <a16:creationId xmlns:a16="http://schemas.microsoft.com/office/drawing/2014/main" id="{7D04D3E2-8E41-D34C-8BB5-496F22D35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788" y="196850"/>
            <a:ext cx="1844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537F1F02-4FF5-CA3F-F1BC-902409156CF6}"/>
              </a:ext>
            </a:extLst>
          </p:cNvPr>
          <p:cNvSpPr/>
          <p:nvPr/>
        </p:nvSpPr>
        <p:spPr>
          <a:xfrm>
            <a:off x="5176155" y="2441120"/>
            <a:ext cx="1567543" cy="1477737"/>
          </a:xfrm>
          <a:prstGeom prst="ellipse">
            <a:avLst/>
          </a:prstGeom>
          <a:solidFill>
            <a:srgbClr val="BFE5F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DD4F6DC-2B80-4C3B-8B07-A3EF6512E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6998" y="2441120"/>
            <a:ext cx="1585855" cy="15392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BE5BF92-7BA3-BCB5-67C8-CC766E105794}"/>
              </a:ext>
            </a:extLst>
          </p:cNvPr>
          <p:cNvGrpSpPr>
            <a:grpSpLocks/>
          </p:cNvGrpSpPr>
          <p:nvPr/>
        </p:nvGrpSpPr>
        <p:grpSpPr bwMode="auto">
          <a:xfrm>
            <a:off x="3122613" y="1633538"/>
            <a:ext cx="1506537" cy="1371600"/>
            <a:chOff x="3122838" y="1632857"/>
            <a:chExt cx="1506311" cy="1371894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7083826C-6A87-F988-941E-959A9D6FD803}"/>
                </a:ext>
              </a:extLst>
            </p:cNvPr>
            <p:cNvSpPr/>
            <p:nvPr/>
          </p:nvSpPr>
          <p:spPr>
            <a:xfrm>
              <a:off x="3154136" y="1632857"/>
              <a:ext cx="1434193" cy="1371894"/>
            </a:xfrm>
            <a:prstGeom prst="ellipse">
              <a:avLst/>
            </a:prstGeom>
            <a:solidFill>
              <a:srgbClr val="ECD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476" name="Прямоугольник 8">
              <a:extLst>
                <a:ext uri="{FF2B5EF4-FFF2-40B4-BE49-F238E27FC236}">
                  <a16:creationId xmlns:a16="http://schemas.microsoft.com/office/drawing/2014/main" id="{81B21AE5-8F56-461F-2256-05FBFB08D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2838" y="1742843"/>
              <a:ext cx="1506311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BY" b="1">
                <a:latin typeface="Garamond" panose="02020404030301010803" pitchFamily="18" charset="0"/>
              </a:endParaRPr>
            </a:p>
            <a:p>
              <a:pPr algn="ctr" eaLnBrk="1" hangingPunct="1"/>
              <a:r>
                <a:rPr lang="ru-RU" altLang="ru-BY" b="1">
                  <a:latin typeface="Garamond" panose="02020404030301010803" pitchFamily="18" charset="0"/>
                </a:rPr>
                <a:t>средства</a:t>
              </a:r>
              <a:r>
                <a:rPr lang="ru-RU" altLang="ru-BY">
                  <a:latin typeface="Garamond" panose="02020404030301010803" pitchFamily="18" charset="0"/>
                </a:rPr>
                <a:t> </a:t>
              </a:r>
            </a:p>
            <a:p>
              <a:pPr algn="ctr" eaLnBrk="1" hangingPunct="1"/>
              <a:r>
                <a:rPr lang="ru-RU" altLang="ru-BY" sz="1400">
                  <a:latin typeface="Garamond" panose="02020404030301010803" pitchFamily="18" charset="0"/>
                </a:rPr>
                <a:t>массовой</a:t>
              </a:r>
            </a:p>
            <a:p>
              <a:pPr algn="ctr" eaLnBrk="1" hangingPunct="1"/>
              <a:r>
                <a:rPr lang="ru-RU" altLang="ru-BY" sz="1400">
                  <a:latin typeface="Garamond" panose="02020404030301010803" pitchFamily="18" charset="0"/>
                </a:rPr>
                <a:t>информации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843F7DF-AAA5-8E01-8BBD-74ADD106FA53}"/>
              </a:ext>
            </a:extLst>
          </p:cNvPr>
          <p:cNvGrpSpPr>
            <a:grpSpLocks/>
          </p:cNvGrpSpPr>
          <p:nvPr/>
        </p:nvGrpSpPr>
        <p:grpSpPr bwMode="auto">
          <a:xfrm>
            <a:off x="1023938" y="709613"/>
            <a:ext cx="2708275" cy="1330325"/>
            <a:chOff x="1024273" y="709835"/>
            <a:chExt cx="2708125" cy="1330811"/>
          </a:xfrm>
        </p:grpSpPr>
        <p:pic>
          <p:nvPicPr>
            <p:cNvPr id="18468" name="Picture 4" descr="Похожее изображение">
              <a:extLst>
                <a:ext uri="{FF2B5EF4-FFF2-40B4-BE49-F238E27FC236}">
                  <a16:creationId xmlns:a16="http://schemas.microsoft.com/office/drawing/2014/main" id="{8E15B4D4-CB68-DBAA-A24C-B77CE70FA2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24117">
              <a:off x="2073638" y="1219820"/>
              <a:ext cx="586304" cy="820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69" name="Picture 5">
              <a:extLst>
                <a:ext uri="{FF2B5EF4-FFF2-40B4-BE49-F238E27FC236}">
                  <a16:creationId xmlns:a16="http://schemas.microsoft.com/office/drawing/2014/main" id="{5CB9CE38-6C31-566E-B16B-6BC17AF037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8944" y="948372"/>
              <a:ext cx="647020" cy="550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70" name="Picture 9" descr="Картинки по запросу пресса иконка">
              <a:extLst>
                <a:ext uri="{FF2B5EF4-FFF2-40B4-BE49-F238E27FC236}">
                  <a16:creationId xmlns:a16="http://schemas.microsoft.com/office/drawing/2014/main" id="{F11F3DED-CAC8-4473-AA53-F1FE44B199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4273" y="1127899"/>
              <a:ext cx="851807" cy="851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71" name="Picture 11" descr="Похожее изображение">
              <a:extLst>
                <a:ext uri="{FF2B5EF4-FFF2-40B4-BE49-F238E27FC236}">
                  <a16:creationId xmlns:a16="http://schemas.microsoft.com/office/drawing/2014/main" id="{32CD82B1-0979-53E3-4517-FEF48832CF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9309">
              <a:off x="3026813" y="1129448"/>
              <a:ext cx="705585" cy="705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72" name="Picture 13" descr="Похожее изображение">
              <a:extLst>
                <a:ext uri="{FF2B5EF4-FFF2-40B4-BE49-F238E27FC236}">
                  <a16:creationId xmlns:a16="http://schemas.microsoft.com/office/drawing/2014/main" id="{41C492BE-2800-2D15-B562-25DD76A88A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081550">
              <a:off x="2120700" y="709835"/>
              <a:ext cx="1261132" cy="582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57F11B71-76FF-99E3-CA40-FBA92868B182}"/>
              </a:ext>
            </a:extLst>
          </p:cNvPr>
          <p:cNvGrpSpPr>
            <a:grpSpLocks/>
          </p:cNvGrpSpPr>
          <p:nvPr/>
        </p:nvGrpSpPr>
        <p:grpSpPr bwMode="auto">
          <a:xfrm>
            <a:off x="3181350" y="3633788"/>
            <a:ext cx="1504950" cy="1371600"/>
            <a:chOff x="3180672" y="3634082"/>
            <a:chExt cx="1506311" cy="1371894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74564169-134A-AF95-A650-1C0BEB9DD843}"/>
                </a:ext>
              </a:extLst>
            </p:cNvPr>
            <p:cNvSpPr/>
            <p:nvPr/>
          </p:nvSpPr>
          <p:spPr>
            <a:xfrm>
              <a:off x="3216732" y="3634082"/>
              <a:ext cx="1434193" cy="1371894"/>
            </a:xfrm>
            <a:prstGeom prst="ellipse">
              <a:avLst/>
            </a:prstGeom>
            <a:solidFill>
              <a:srgbClr val="ECD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467" name="Прямоугольник 15">
              <a:extLst>
                <a:ext uri="{FF2B5EF4-FFF2-40B4-BE49-F238E27FC236}">
                  <a16:creationId xmlns:a16="http://schemas.microsoft.com/office/drawing/2014/main" id="{1C9EB825-D139-9182-5B8A-FB576AE15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0672" y="3985147"/>
              <a:ext cx="15063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BY" b="1">
                  <a:latin typeface="Garamond" panose="02020404030301010803" pitchFamily="18" charset="0"/>
                </a:rPr>
                <a:t>директ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1678087-53E3-5FB7-0244-FA6749A38FFB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3716338"/>
            <a:ext cx="2163763" cy="1041400"/>
            <a:chOff x="1294767" y="3716610"/>
            <a:chExt cx="2164002" cy="1041099"/>
          </a:xfrm>
        </p:grpSpPr>
        <p:pic>
          <p:nvPicPr>
            <p:cNvPr id="18461" name="Picture 15" descr="Картинки по запросу интернет иконка">
              <a:extLst>
                <a:ext uri="{FF2B5EF4-FFF2-40B4-BE49-F238E27FC236}">
                  <a16:creationId xmlns:a16="http://schemas.microsoft.com/office/drawing/2014/main" id="{F00E52BB-E58E-3B1D-35C0-6450BBEC12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6708" y="3836463"/>
              <a:ext cx="582061" cy="582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62" name="Picture 17" descr="Похожее изображение">
              <a:extLst>
                <a:ext uri="{FF2B5EF4-FFF2-40B4-BE49-F238E27FC236}">
                  <a16:creationId xmlns:a16="http://schemas.microsoft.com/office/drawing/2014/main" id="{D22B970C-9B97-CCEB-6325-EDC84EE097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3764" y="3716610"/>
              <a:ext cx="622473" cy="765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63" name="Picture 19" descr="Похожее изображение">
              <a:extLst>
                <a:ext uri="{FF2B5EF4-FFF2-40B4-BE49-F238E27FC236}">
                  <a16:creationId xmlns:a16="http://schemas.microsoft.com/office/drawing/2014/main" id="{CC0DCF7C-998C-1D39-3B54-A1B3A29AD8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3126">
              <a:off x="1294767" y="3858912"/>
              <a:ext cx="898797" cy="898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D6EC19F-B8FD-0467-5D51-5053DBE6C2CD}"/>
              </a:ext>
            </a:extLst>
          </p:cNvPr>
          <p:cNvGrpSpPr>
            <a:grpSpLocks/>
          </p:cNvGrpSpPr>
          <p:nvPr/>
        </p:nvGrpSpPr>
        <p:grpSpPr bwMode="auto">
          <a:xfrm>
            <a:off x="7175500" y="1617663"/>
            <a:ext cx="1504950" cy="1371600"/>
            <a:chOff x="7174875" y="1617001"/>
            <a:chExt cx="1506311" cy="1371894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AB6A95BB-E90E-44CB-DF8C-FF5EF9377580}"/>
                </a:ext>
              </a:extLst>
            </p:cNvPr>
            <p:cNvSpPr/>
            <p:nvPr/>
          </p:nvSpPr>
          <p:spPr>
            <a:xfrm>
              <a:off x="7210935" y="1617001"/>
              <a:ext cx="1434193" cy="1371894"/>
            </a:xfrm>
            <a:prstGeom prst="ellipse">
              <a:avLst/>
            </a:prstGeom>
            <a:solidFill>
              <a:srgbClr val="ECD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460" name="Прямоугольник 20">
              <a:extLst>
                <a:ext uri="{FF2B5EF4-FFF2-40B4-BE49-F238E27FC236}">
                  <a16:creationId xmlns:a16="http://schemas.microsoft.com/office/drawing/2014/main" id="{9AE965BB-2308-252E-CA17-CC8079A53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4875" y="2118282"/>
              <a:ext cx="15063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BY" b="1">
                  <a:latin typeface="Garamond" panose="02020404030301010803" pitchFamily="18" charset="0"/>
                </a:rPr>
                <a:t>носители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B4A6BE8B-0DA9-3DC3-7AC1-D2A1946C0335}"/>
              </a:ext>
            </a:extLst>
          </p:cNvPr>
          <p:cNvGrpSpPr>
            <a:grpSpLocks/>
          </p:cNvGrpSpPr>
          <p:nvPr/>
        </p:nvGrpSpPr>
        <p:grpSpPr bwMode="auto">
          <a:xfrm>
            <a:off x="8680450" y="1214438"/>
            <a:ext cx="2047875" cy="854075"/>
            <a:chOff x="8681186" y="1214490"/>
            <a:chExt cx="2047768" cy="854493"/>
          </a:xfrm>
        </p:grpSpPr>
        <p:pic>
          <p:nvPicPr>
            <p:cNvPr id="18454" name="Picture 31" descr="Похожее изображение">
              <a:extLst>
                <a:ext uri="{FF2B5EF4-FFF2-40B4-BE49-F238E27FC236}">
                  <a16:creationId xmlns:a16="http://schemas.microsoft.com/office/drawing/2014/main" id="{8F620BB8-FE2B-6DC6-DCCC-992A87B230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1186" y="1427960"/>
              <a:ext cx="641023" cy="641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5" name="Picture 33" descr="Картинки по запросу флешки  иконки">
              <a:extLst>
                <a:ext uri="{FF2B5EF4-FFF2-40B4-BE49-F238E27FC236}">
                  <a16:creationId xmlns:a16="http://schemas.microsoft.com/office/drawing/2014/main" id="{9F6DFCF0-EE98-4A7D-C8C5-4D821C0DA9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359221">
              <a:off x="9408555" y="1410618"/>
              <a:ext cx="616060" cy="616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6" name="Picture 35" descr="Картинки по запросу видео иконки">
              <a:extLst>
                <a:ext uri="{FF2B5EF4-FFF2-40B4-BE49-F238E27FC236}">
                  <a16:creationId xmlns:a16="http://schemas.microsoft.com/office/drawing/2014/main" id="{8BFB530D-297B-8BFB-D821-E6B272C559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84483">
              <a:off x="10143905" y="1214490"/>
              <a:ext cx="585049" cy="585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4FE45953-15A8-A887-8577-C8382460BA14}"/>
              </a:ext>
            </a:extLst>
          </p:cNvPr>
          <p:cNvGrpSpPr>
            <a:grpSpLocks/>
          </p:cNvGrpSpPr>
          <p:nvPr/>
        </p:nvGrpSpPr>
        <p:grpSpPr bwMode="auto">
          <a:xfrm>
            <a:off x="7192963" y="3613150"/>
            <a:ext cx="1506537" cy="1371600"/>
            <a:chOff x="7193324" y="3613440"/>
            <a:chExt cx="1506311" cy="1371894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C6C493C9-E944-1A5B-1E2F-4B63B8B21E67}"/>
                </a:ext>
              </a:extLst>
            </p:cNvPr>
            <p:cNvSpPr/>
            <p:nvPr/>
          </p:nvSpPr>
          <p:spPr>
            <a:xfrm>
              <a:off x="7229384" y="3613440"/>
              <a:ext cx="1434193" cy="1371894"/>
            </a:xfrm>
            <a:prstGeom prst="ellipse">
              <a:avLst/>
            </a:prstGeom>
            <a:solidFill>
              <a:srgbClr val="ECD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453" name="Прямоугольник 30">
              <a:extLst>
                <a:ext uri="{FF2B5EF4-FFF2-40B4-BE49-F238E27FC236}">
                  <a16:creationId xmlns:a16="http://schemas.microsoft.com/office/drawing/2014/main" id="{D7859A42-7431-BC0C-3771-DA65194B9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3324" y="4096026"/>
              <a:ext cx="15063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BY" b="1">
                  <a:latin typeface="Garamond" panose="02020404030301010803" pitchFamily="18" charset="0"/>
                </a:rPr>
                <a:t>социальные</a:t>
              </a:r>
            </a:p>
          </p:txBody>
        </p:sp>
      </p:grpSp>
      <p:pic>
        <p:nvPicPr>
          <p:cNvPr id="5159" name="Picture 39" descr="Картинки по запросу социальные сети иконки иконки">
            <a:extLst>
              <a:ext uri="{FF2B5EF4-FFF2-40B4-BE49-F238E27FC236}">
                <a16:creationId xmlns:a16="http://schemas.microsoft.com/office/drawing/2014/main" id="{23118DBB-59BE-232F-39B1-08C5CA576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53512" flipH="1">
            <a:off x="8658225" y="3943350"/>
            <a:ext cx="129857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1" name="Picture 41" descr="Картинки по запросу стрелки">
            <a:extLst>
              <a:ext uri="{FF2B5EF4-FFF2-40B4-BE49-F238E27FC236}">
                <a16:creationId xmlns:a16="http://schemas.microsoft.com/office/drawing/2014/main" id="{1D5EE522-5DC4-D09A-1B95-35C7DE897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51665" flipV="1">
            <a:off x="4573588" y="2236788"/>
            <a:ext cx="782637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1" descr="Картинки по запросу стрелки">
            <a:extLst>
              <a:ext uri="{FF2B5EF4-FFF2-40B4-BE49-F238E27FC236}">
                <a16:creationId xmlns:a16="http://schemas.microsoft.com/office/drawing/2014/main" id="{C226C280-EFC6-ECBA-C376-FD10AF7DB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5698" flipV="1">
            <a:off x="4502150" y="3300413"/>
            <a:ext cx="782638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1" descr="Картинки по запросу стрелки">
            <a:extLst>
              <a:ext uri="{FF2B5EF4-FFF2-40B4-BE49-F238E27FC236}">
                <a16:creationId xmlns:a16="http://schemas.microsoft.com/office/drawing/2014/main" id="{681A860D-11CD-9088-41D1-B8AA7E231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16401" flipV="1">
            <a:off x="6438106" y="3617119"/>
            <a:ext cx="78422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1" descr="Картинки по запросу стрелки">
            <a:extLst>
              <a:ext uri="{FF2B5EF4-FFF2-40B4-BE49-F238E27FC236}">
                <a16:creationId xmlns:a16="http://schemas.microsoft.com/office/drawing/2014/main" id="{34FB4F94-5F6D-EDDC-BF3A-908FC3820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19177" flipV="1">
            <a:off x="6513513" y="2376488"/>
            <a:ext cx="784225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6">
            <a:extLst>
              <a:ext uri="{FF2B5EF4-FFF2-40B4-BE49-F238E27FC236}">
                <a16:creationId xmlns:a16="http://schemas.microsoft.com/office/drawing/2014/main" id="{3D94A4A2-E0B3-601C-5824-9F8A5059A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" y="2089150"/>
            <a:ext cx="666591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BY" sz="2000">
                <a:latin typeface="Garamond" panose="02020404030301010803" pitchFamily="18" charset="0"/>
              </a:rPr>
              <a:t>Овладение обучающимися универсальными учебными действиями рассматривается как способность субъекта к саморазвитию и самосовершенствованию путём сознательного и активного присвоения нового социального опыта; совокупность действий учащегося, обеспечивающих его культурную идентичность, социальную компетентность, толерантность, способность к самостоятельному усвоению новых знаний и умений.</a:t>
            </a:r>
          </a:p>
          <a:p>
            <a:pPr eaLnBrk="1" hangingPunct="1"/>
            <a:br>
              <a:rPr lang="ru-RU" altLang="ru-BY">
                <a:latin typeface="Garamond" panose="02020404030301010803" pitchFamily="18" charset="0"/>
              </a:rPr>
            </a:br>
            <a:endParaRPr lang="ru-RU" altLang="ru-BY">
              <a:latin typeface="Garamond" panose="02020404030301010803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351BD45-EA3E-EBAA-11DA-CA2513ECE6A0}"/>
              </a:ext>
            </a:extLst>
          </p:cNvPr>
          <p:cNvSpPr/>
          <p:nvPr/>
        </p:nvSpPr>
        <p:spPr>
          <a:xfrm>
            <a:off x="490538" y="4286250"/>
            <a:ext cx="4676775" cy="20843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460" name="Прямоугольник 12">
            <a:extLst>
              <a:ext uri="{FF2B5EF4-FFF2-40B4-BE49-F238E27FC236}">
                <a16:creationId xmlns:a16="http://schemas.microsoft.com/office/drawing/2014/main" id="{DA7523C3-70D4-8F66-FE56-072E38FA9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433888"/>
            <a:ext cx="41751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BY">
                <a:latin typeface="Garamond" panose="02020404030301010803" pitchFamily="18" charset="0"/>
              </a:rPr>
              <a:t>Сотовые телефоны и всемирная сеть Интернет являются самыми распространенными средствами обмена идеями ХХ века, которые продолжают удерживать пальму первенства популярности. </a:t>
            </a:r>
          </a:p>
        </p:txBody>
      </p:sp>
      <p:pic>
        <p:nvPicPr>
          <p:cNvPr id="19461" name="Picture 2" descr="Похожее изображение">
            <a:extLst>
              <a:ext uri="{FF2B5EF4-FFF2-40B4-BE49-F238E27FC236}">
                <a16:creationId xmlns:a16="http://schemas.microsoft.com/office/drawing/2014/main" id="{BEF2714E-1C64-B550-F42E-75EC0B1EA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6" b="12750"/>
          <a:stretch>
            <a:fillRect/>
          </a:stretch>
        </p:blipFill>
        <p:spPr bwMode="auto">
          <a:xfrm>
            <a:off x="473075" y="474663"/>
            <a:ext cx="11242675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F99630A-9112-9DEC-4577-4B06E6899C44}"/>
              </a:ext>
            </a:extLst>
          </p:cNvPr>
          <p:cNvSpPr/>
          <p:nvPr/>
        </p:nvSpPr>
        <p:spPr>
          <a:xfrm>
            <a:off x="7037388" y="3835400"/>
            <a:ext cx="4678362" cy="20843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463" name="Прямоугольник 13">
            <a:extLst>
              <a:ext uri="{FF2B5EF4-FFF2-40B4-BE49-F238E27FC236}">
                <a16:creationId xmlns:a16="http://schemas.microsoft.com/office/drawing/2014/main" id="{4EBD1B8D-010E-F7EE-F2EB-4281F43F1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2963" y="3887788"/>
            <a:ext cx="436721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BY" b="1">
                <a:latin typeface="Garamond" panose="02020404030301010803" pitchFamily="18" charset="0"/>
              </a:rPr>
              <a:t>Информационная безопасность детей</a:t>
            </a:r>
            <a:r>
              <a:rPr lang="ru-RU" altLang="ru-BY">
                <a:latin typeface="Garamond" panose="02020404030301010803" pitchFamily="18" charset="0"/>
              </a:rPr>
              <a:t> - состояние защищенности детей, при котором отсутствует риск, связанный с причинением информацией вреда их здоровью и (или) физическому, психическому, духовному, нравственному развитию.</a:t>
            </a:r>
          </a:p>
        </p:txBody>
      </p:sp>
      <p:pic>
        <p:nvPicPr>
          <p:cNvPr id="19464" name="Рисунок 7">
            <a:extLst>
              <a:ext uri="{FF2B5EF4-FFF2-40B4-BE49-F238E27FC236}">
                <a16:creationId xmlns:a16="http://schemas.microsoft.com/office/drawing/2014/main" id="{41C4A46C-3054-7533-DFC9-2D92FD7E6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788" y="196850"/>
            <a:ext cx="1844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2275044B-9A6B-90D9-9253-EE500860D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BY" sz="3200">
                <a:ln>
                  <a:noFill/>
                </a:ln>
                <a:solidFill>
                  <a:srgbClr val="C00000"/>
                </a:solidFill>
              </a:rPr>
              <a:t>Нормативно - правовая база обеспечения безопасности детей и подростков в сети Интернет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528DAA5-2F6C-E215-E011-831294AAF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2484438"/>
            <a:ext cx="10834688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BY" sz="2000">
                <a:latin typeface="Garamond" panose="02020404030301010803" pitchFamily="18" charset="0"/>
              </a:rPr>
              <a:t>1</a:t>
            </a:r>
            <a:r>
              <a:rPr lang="ru-RU" altLang="ru-BY" sz="1600">
                <a:latin typeface="Garamond" panose="02020404030301010803" pitchFamily="18" charset="0"/>
              </a:rPr>
              <a:t>. Федеральный закон от 24.07.1998 № 124-ФЗ «Об основных гарантиях прав ребенка в РФ», ст. 4, 37 Закона РФ от 27.12.1991 «О средствах массовой информации» № 2124-1.</a:t>
            </a:r>
          </a:p>
          <a:p>
            <a:pPr eaLnBrk="1" hangingPunct="1"/>
            <a:r>
              <a:rPr lang="ru-RU" altLang="ru-BY" sz="1600">
                <a:latin typeface="Garamond" panose="02020404030301010803" pitchFamily="18" charset="0"/>
              </a:rPr>
              <a:t>2. Стратегия национальной безопасности РФ до 2020 года, утвержденной Указом Президента РФ от 12.05.2009 № 537.</a:t>
            </a:r>
          </a:p>
          <a:p>
            <a:pPr eaLnBrk="1" hangingPunct="1"/>
            <a:r>
              <a:rPr lang="ru-RU" altLang="ru-BY" sz="1600">
                <a:latin typeface="Garamond" panose="02020404030301010803" pitchFamily="18" charset="0"/>
              </a:rPr>
              <a:t>3. Доктрина информационной безопасности РФ, утверждена Президентом РФ 09.09.2000 № ПР-1895. </a:t>
            </a:r>
          </a:p>
          <a:p>
            <a:pPr eaLnBrk="1" hangingPunct="1"/>
            <a:r>
              <a:rPr lang="ru-RU" altLang="ru-BY" sz="1600">
                <a:latin typeface="Garamond" panose="02020404030301010803" pitchFamily="18" charset="0"/>
              </a:rPr>
              <a:t>4.  Письмо Министерства образования и науки Российской Федерации от 10.11.2006 № АС-1299/03 «О реализации контентной фильтрации доступа образовательных учреждений, подключаемых к сети Интернет в рамках приоритетного национального проекта «Образование».</a:t>
            </a:r>
          </a:p>
          <a:p>
            <a:pPr eaLnBrk="1" hangingPunct="1"/>
            <a:r>
              <a:rPr lang="ru-RU" altLang="ru-BY" sz="1600">
                <a:latin typeface="Garamond" panose="02020404030301010803" pitchFamily="18" charset="0"/>
              </a:rPr>
              <a:t>5. Письмо Министерства образования и науки Российской Федерации от 10.11.2006 № АС-1299/03 «О реализации контентной фильтрации доступа образовательных учреждений, подключаемых к сети Интернет в рамках приоритетного национального проекта «Образование».</a:t>
            </a:r>
          </a:p>
          <a:p>
            <a:pPr eaLnBrk="1" hangingPunct="1"/>
            <a:r>
              <a:rPr lang="ru-RU" altLang="ru-BY" sz="1600">
                <a:latin typeface="Garamond" panose="02020404030301010803" pitchFamily="18" charset="0"/>
              </a:rPr>
              <a:t>6. Федеральный закон от 29.12.2010 № 436-ФЗ «О защите детей от информации, причиняющей вред их здоровью и развитию».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Картинки по запросу интернет">
            <a:extLst>
              <a:ext uri="{FF2B5EF4-FFF2-40B4-BE49-F238E27FC236}">
                <a16:creationId xmlns:a16="http://schemas.microsoft.com/office/drawing/2014/main" id="{B56073D2-5EB1-DDE0-13F5-DCAF038A3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488950"/>
            <a:ext cx="11258550" cy="589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 descr="Похожее изображение">
            <a:extLst>
              <a:ext uri="{FF2B5EF4-FFF2-40B4-BE49-F238E27FC236}">
                <a16:creationId xmlns:a16="http://schemas.microsoft.com/office/drawing/2014/main" id="{CDD76E91-8430-268F-4015-70BDFD95E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9664" y="1438953"/>
            <a:ext cx="3600450" cy="26574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146A35D-8ED2-03E1-25BC-FDA03A898750}"/>
              </a:ext>
            </a:extLst>
          </p:cNvPr>
          <p:cNvSpPr/>
          <p:nvPr/>
        </p:nvSpPr>
        <p:spPr>
          <a:xfrm>
            <a:off x="7021513" y="952500"/>
            <a:ext cx="4678362" cy="50403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509" name="Прямоугольник 12">
            <a:extLst>
              <a:ext uri="{FF2B5EF4-FFF2-40B4-BE49-F238E27FC236}">
                <a16:creationId xmlns:a16="http://schemas.microsoft.com/office/drawing/2014/main" id="{CD0E620C-0EEE-C9B1-E9C9-6AB90F96C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7263" y="1085850"/>
            <a:ext cx="423703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BY">
                <a:latin typeface="Garamond" panose="02020404030301010803" pitchFamily="18" charset="0"/>
              </a:rPr>
              <a:t>Федеральный закон «О защите детей от информации, причиняющей вред их здоровью и развитию» устанавливает правила медиабезопасности детей при распространении на территории России продукции средств массовой информации, печатной, аудиовизуальной продукции на любых видах носителей, программ для ЭВМ и баз данных, а также информации, размещаемой в информационно-телекоммуникационных сетях и сетях радиотелефонной связи. </a:t>
            </a:r>
          </a:p>
          <a:p>
            <a:pPr eaLnBrk="1" hangingPunct="1"/>
            <a:r>
              <a:rPr lang="ru-RU" altLang="ru-BY">
                <a:latin typeface="Garamond" panose="02020404030301010803" pitchFamily="18" charset="0"/>
              </a:rPr>
              <a:t>Закон содержит ряд инновационных норм, предусматривающих создание организационно-правовых механизмов защиты детей от распространения в сети Интернет вредной для них информации.</a:t>
            </a:r>
          </a:p>
        </p:txBody>
      </p:sp>
      <p:pic>
        <p:nvPicPr>
          <p:cNvPr id="21510" name="Рисунок 5">
            <a:extLst>
              <a:ext uri="{FF2B5EF4-FFF2-40B4-BE49-F238E27FC236}">
                <a16:creationId xmlns:a16="http://schemas.microsoft.com/office/drawing/2014/main" id="{EBFD9E4A-2E96-D5CD-3B45-5F52DE11EE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788" y="196850"/>
            <a:ext cx="1844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и по запросу информация">
            <a:extLst>
              <a:ext uri="{FF2B5EF4-FFF2-40B4-BE49-F238E27FC236}">
                <a16:creationId xmlns:a16="http://schemas.microsoft.com/office/drawing/2014/main" id="{507F008C-0EEF-C9B1-2FDE-C49DF7B6A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6" r="10902" b="18405"/>
          <a:stretch>
            <a:fillRect/>
          </a:stretch>
        </p:blipFill>
        <p:spPr bwMode="auto">
          <a:xfrm>
            <a:off x="473075" y="477838"/>
            <a:ext cx="1127283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DC53D67-55C4-FAEF-E956-7EB21830520A}"/>
              </a:ext>
            </a:extLst>
          </p:cNvPr>
          <p:cNvSpPr/>
          <p:nvPr/>
        </p:nvSpPr>
        <p:spPr>
          <a:xfrm>
            <a:off x="473075" y="3443288"/>
            <a:ext cx="6164263" cy="25574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532" name="Прямоугольник 3">
            <a:extLst>
              <a:ext uri="{FF2B5EF4-FFF2-40B4-BE49-F238E27FC236}">
                <a16:creationId xmlns:a16="http://schemas.microsoft.com/office/drawing/2014/main" id="{562749FA-AFC3-F96F-985B-7C6D8D4A3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5" y="3844925"/>
            <a:ext cx="598011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BY" b="1">
                <a:latin typeface="Garamond" panose="02020404030301010803" pitchFamily="18" charset="0"/>
              </a:rPr>
              <a:t>Информация, причиняющая вред здоровью и (или) развитию детей</a:t>
            </a:r>
            <a:r>
              <a:rPr lang="ru-RU" altLang="ru-BY">
                <a:latin typeface="Garamond" panose="02020404030301010803" pitchFamily="18" charset="0"/>
              </a:rPr>
              <a:t>, - информация (в том числе содержащаяся в информационной продукции для детей), распространение которой среди детей запрещено или ограничено в соответствии с Федеральным законом «О защите детей от информации, причиняющей вред их здоровью и развитию».</a:t>
            </a:r>
          </a:p>
        </p:txBody>
      </p:sp>
      <p:pic>
        <p:nvPicPr>
          <p:cNvPr id="22533" name="Рисунок 4">
            <a:extLst>
              <a:ext uri="{FF2B5EF4-FFF2-40B4-BE49-F238E27FC236}">
                <a16:creationId xmlns:a16="http://schemas.microsoft.com/office/drawing/2014/main" id="{C4C0C7EC-73D0-B706-6B77-E864EF278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788" y="196850"/>
            <a:ext cx="1844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BD22E8A8-45D0-5130-A703-2B8CF3BA3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608013"/>
            <a:ext cx="9601200" cy="1304925"/>
          </a:xfrm>
        </p:spPr>
        <p:txBody>
          <a:bodyPr/>
          <a:lstStyle/>
          <a:p>
            <a:pPr eaLnBrk="1" hangingPunct="1"/>
            <a:r>
              <a:rPr lang="ru-RU" altLang="ru-BY" sz="3200">
                <a:ln>
                  <a:noFill/>
                </a:ln>
                <a:solidFill>
                  <a:srgbClr val="C00000"/>
                </a:solidFill>
              </a:rPr>
              <a:t>Федеральный закон «О защите детей от информации, причиняющей вред их здоровью и развитию»</a:t>
            </a:r>
          </a:p>
        </p:txBody>
      </p:sp>
      <p:sp>
        <p:nvSpPr>
          <p:cNvPr id="23555" name="Прямоугольник 6">
            <a:extLst>
              <a:ext uri="{FF2B5EF4-FFF2-40B4-BE49-F238E27FC236}">
                <a16:creationId xmlns:a16="http://schemas.microsoft.com/office/drawing/2014/main" id="{70CEA887-F819-364F-04EB-23080D531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75" y="1993900"/>
            <a:ext cx="938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BY" sz="2000" b="1">
                <a:latin typeface="Garamond" panose="02020404030301010803" pitchFamily="18" charset="0"/>
              </a:rPr>
              <a:t>Статья 5. Информация, запрещенная для распространения среди детей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6FA618F4-83E6-944A-6E53-6C1CC18DFC1D}"/>
              </a:ext>
            </a:extLst>
          </p:cNvPr>
          <p:cNvGraphicFramePr/>
          <p:nvPr/>
        </p:nvGraphicFramePr>
        <p:xfrm>
          <a:off x="996043" y="2514599"/>
          <a:ext cx="10442121" cy="3812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5F6B55-3D17-4EE9-BC40-081ABDE69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>
                                            <p:graphicEl>
                                              <a:dgm id="{3F5F6B55-3D17-4EE9-BC40-081ABDE694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09D450-4CCB-4954-B397-908DEBF4E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>
                                            <p:graphicEl>
                                              <a:dgm id="{A109D450-4CCB-4954-B397-908DEBF4E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B7DDAF-D54E-4048-A1EF-D1BFAE86E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>
                                            <p:graphicEl>
                                              <a:dgm id="{12B7DDAF-D54E-4048-A1EF-D1BFAE86E0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2D3B31-9288-4F10-980A-719B3447B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>
                                            <p:graphicEl>
                                              <a:dgm id="{2D2D3B31-9288-4F10-980A-719B3447B8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6F4E88-90BA-4AA7-8BC6-1F77CD4C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>
                                            <p:graphicEl>
                                              <a:dgm id="{1F6F4E88-90BA-4AA7-8BC6-1F77CD4CB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7A548B-23D2-4662-9084-CC7BE2F2B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">
                                            <p:graphicEl>
                                              <a:dgm id="{E97A548B-23D2-4662-9084-CC7BE2F2B6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4446C9-B0BB-4B29-8F78-973DF5AE6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4">
                                            <p:graphicEl>
                                              <a:dgm id="{B54446C9-B0BB-4B29-8F78-973DF5AE64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2E3F2F-38AE-4D05-A3E1-A839DBFD9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4">
                                            <p:graphicEl>
                                              <a:dgm id="{EF2E3F2F-38AE-4D05-A3E1-A839DBFD94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680B9F-35D7-4DD0-86C7-A0AF81506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4">
                                            <p:graphicEl>
                                              <a:dgm id="{01680B9F-35D7-4DD0-86C7-A0AF81506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6018BF-C6A7-48A4-81AA-BEB22DDD7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4">
                                            <p:graphicEl>
                                              <a:dgm id="{A16018BF-C6A7-48A4-81AA-BEB22DDD7B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B93E61-B037-4774-A110-557A9D657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4">
                                            <p:graphicEl>
                                              <a:dgm id="{68B93E61-B037-4774-A110-557A9D6575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E8F20F-87C7-40ED-ADE7-706B4FA26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4">
                                            <p:graphicEl>
                                              <a:dgm id="{F0E8F20F-87C7-40ED-ADE7-706B4FA268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285A25-F2A9-49F5-AD20-2C6B76C62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4">
                                            <p:graphicEl>
                                              <a:dgm id="{DC285A25-F2A9-49F5-AD20-2C6B76C621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DDF748-FB6E-4C03-B5B2-5E655D684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4">
                                            <p:graphicEl>
                                              <a:dgm id="{45DDF748-FB6E-4C03-B5B2-5E655D6845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1635</TotalTime>
  <Words>1522</Words>
  <Application>Microsoft Office PowerPoint</Application>
  <PresentationFormat>Широкоэкранный</PresentationFormat>
  <Paragraphs>135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Garamond</vt:lpstr>
      <vt:lpstr>Calibri</vt:lpstr>
      <vt:lpstr>Wingdings</vt:lpstr>
      <vt:lpstr>Натуральные материалы</vt:lpstr>
      <vt:lpstr>Безопасность в информационном мире:  что нужно знать о современном медиапространстве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Нормативно - правовая база обеспечения безопасности детей и подростков в сети Интернет</vt:lpstr>
      <vt:lpstr>Презентация PowerPoint</vt:lpstr>
      <vt:lpstr>Презентация PowerPoint</vt:lpstr>
      <vt:lpstr>Федеральный закон «О защите детей от информации, причиняющей вред их здоровью и развитию»</vt:lpstr>
      <vt:lpstr>Презентация PowerPoint</vt:lpstr>
      <vt:lpstr>Информационная  культура</vt:lpstr>
      <vt:lpstr>Информационная  культура</vt:lpstr>
      <vt:lpstr>Информационная  культура</vt:lpstr>
      <vt:lpstr>Презентация PowerPoint</vt:lpstr>
      <vt:lpstr>Опасности в сети Интернет</vt:lpstr>
      <vt:lpstr>Презентация PowerPoint</vt:lpstr>
      <vt:lpstr>Защиты от Интернет-опасностей в ходе образовательного процесса</vt:lpstr>
      <vt:lpstr>Презентация PowerPoint</vt:lpstr>
      <vt:lpstr>Медиабезопасность в семье</vt:lpstr>
      <vt:lpstr>Презентация PowerPoint</vt:lpstr>
      <vt:lpstr>Презентация PowerPoint</vt:lpstr>
      <vt:lpstr>Медиабезопасность в семье</vt:lpstr>
      <vt:lpstr>Медиабезопасность в семье</vt:lpstr>
      <vt:lpstr>Медиабезопасность в семье</vt:lpstr>
      <vt:lpstr>Медиабезопасность в семье</vt:lpstr>
      <vt:lpstr>Медиабезопасность в семье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Ольга Сазонова</cp:lastModifiedBy>
  <cp:revision>162</cp:revision>
  <dcterms:created xsi:type="dcterms:W3CDTF">2017-01-09T10:38:11Z</dcterms:created>
  <dcterms:modified xsi:type="dcterms:W3CDTF">2023-06-29T12:20:46Z</dcterms:modified>
</cp:coreProperties>
</file>