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56"/>
  </p:notesMasterIdLst>
  <p:sldIdLst>
    <p:sldId id="256" r:id="rId2"/>
    <p:sldId id="287" r:id="rId3"/>
    <p:sldId id="273" r:id="rId4"/>
    <p:sldId id="288" r:id="rId5"/>
    <p:sldId id="257" r:id="rId6"/>
    <p:sldId id="354" r:id="rId7"/>
    <p:sldId id="355" r:id="rId8"/>
    <p:sldId id="356" r:id="rId9"/>
    <p:sldId id="357" r:id="rId10"/>
    <p:sldId id="359" r:id="rId11"/>
    <p:sldId id="358" r:id="rId12"/>
    <p:sldId id="360" r:id="rId13"/>
    <p:sldId id="361" r:id="rId14"/>
    <p:sldId id="362" r:id="rId15"/>
    <p:sldId id="363" r:id="rId16"/>
    <p:sldId id="364" r:id="rId17"/>
    <p:sldId id="338" r:id="rId18"/>
    <p:sldId id="365" r:id="rId19"/>
    <p:sldId id="367" r:id="rId20"/>
    <p:sldId id="368" r:id="rId21"/>
    <p:sldId id="369" r:id="rId22"/>
    <p:sldId id="366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39" r:id="rId38"/>
    <p:sldId id="384" r:id="rId39"/>
    <p:sldId id="385" r:id="rId40"/>
    <p:sldId id="386" r:id="rId41"/>
    <p:sldId id="389" r:id="rId42"/>
    <p:sldId id="387" r:id="rId43"/>
    <p:sldId id="388" r:id="rId44"/>
    <p:sldId id="391" r:id="rId45"/>
    <p:sldId id="392" r:id="rId46"/>
    <p:sldId id="393" r:id="rId47"/>
    <p:sldId id="394" r:id="rId48"/>
    <p:sldId id="396" r:id="rId49"/>
    <p:sldId id="397" r:id="rId50"/>
    <p:sldId id="398" r:id="rId51"/>
    <p:sldId id="399" r:id="rId52"/>
    <p:sldId id="400" r:id="rId53"/>
    <p:sldId id="401" r:id="rId54"/>
    <p:sldId id="402" r:id="rId55"/>
  </p:sldIdLst>
  <p:sldSz cx="12192000" cy="6858000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" initials="M" lastIdx="2" clrIdx="0">
    <p:extLst>
      <p:ext uri="{19B8F6BF-5375-455C-9EA6-DF929625EA0E}">
        <p15:presenceInfo xmlns="" xmlns:p15="http://schemas.microsoft.com/office/powerpoint/2012/main" userId="Mar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257D"/>
    <a:srgbClr val="006600"/>
    <a:srgbClr val="2F1444"/>
    <a:srgbClr val="FFCCFF"/>
    <a:srgbClr val="FFFFCC"/>
    <a:srgbClr val="FF9933"/>
    <a:srgbClr val="00FF99"/>
    <a:srgbClr val="000000"/>
    <a:srgbClr val="CCFFFF"/>
    <a:srgbClr val="99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08T22:45:22.332" idx="2">
    <p:pos x="7462" y="676"/>
    <p:text/>
    <p:extLst>
      <p:ext uri="{C676402C-5697-4E1C-873F-D02D1690AC5C}">
        <p15:threadingInfo xmlns=""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0E606-82DA-4714-933E-B9F588950F8D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e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FAB94-64BE-48DD-B70B-4D6733969277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410155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logo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495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2408118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6902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0579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57376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332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9522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5355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2720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357298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4920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222309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6971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2933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32525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874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263735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FA1D140-B9FC-4F8A-B43E-F5B82F2B4D0E}" type="datetimeFigureOut">
              <a:rPr lang="be-BY" smtClean="0"/>
              <a:pPr/>
              <a:t>28.12.2018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DA388C9-6F2F-4746-AE27-61AFEBD34966}" type="slidenum">
              <a:rPr lang="be-BY" smtClean="0"/>
              <a:pPr/>
              <a:t>‹#›</a:t>
            </a:fld>
            <a:endParaRPr lang="be-BY"/>
          </a:p>
        </p:txBody>
      </p:sp>
      <p:pic>
        <p:nvPicPr>
          <p:cNvPr id="8" name="Рисунок 7" descr="logo2.png"/>
          <p:cNvPicPr>
            <a:picLocks noChangeAspect="1"/>
          </p:cNvPicPr>
          <p:nvPr userDrawn="1"/>
        </p:nvPicPr>
        <p:blipFill>
          <a:blip r:embed="rId20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193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47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школьная доска пн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015880" y="2530376"/>
            <a:ext cx="3029570" cy="225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радуга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70"/>
          <a:stretch>
            <a:fillRect/>
          </a:stretch>
        </p:blipFill>
        <p:spPr bwMode="auto">
          <a:xfrm flipH="1">
            <a:off x="551384" y="2991453"/>
            <a:ext cx="7450252" cy="340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35360" y="404664"/>
            <a:ext cx="11305256" cy="216217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Развитие </a:t>
            </a:r>
            <a:r>
              <a:rPr lang="ru-RU" sz="3600" b="1" dirty="0" smtClean="0">
                <a:solidFill>
                  <a:srgbClr val="7030A0"/>
                </a:solidFill>
              </a:rPr>
              <a:t>художественно-образного</a:t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 </a:t>
            </a:r>
            <a:r>
              <a:rPr lang="ru-RU" sz="3600" b="1" dirty="0">
                <a:solidFill>
                  <a:srgbClr val="7030A0"/>
                </a:solidFill>
              </a:rPr>
              <a:t>мышления </a:t>
            </a:r>
            <a:r>
              <a:rPr lang="ru-RU" sz="3600" b="1" dirty="0" smtClean="0">
                <a:solidFill>
                  <a:srgbClr val="7030A0"/>
                </a:solidFill>
              </a:rPr>
              <a:t>ребёнка</a:t>
            </a:r>
            <a:r>
              <a:rPr lang="ru-RU" sz="3600" b="1" dirty="0">
                <a:solidFill>
                  <a:srgbClr val="7030A0"/>
                </a:solidFill>
              </a:rPr>
              <a:t>.</a:t>
            </a:r>
            <a:br>
              <a:rPr lang="ru-RU" sz="3600" b="1" dirty="0">
                <a:solidFill>
                  <a:srgbClr val="7030A0"/>
                </a:solidFill>
              </a:rPr>
            </a:br>
            <a:r>
              <a:rPr lang="ru-RU" sz="3600" b="1" dirty="0">
                <a:solidFill>
                  <a:srgbClr val="7030A0"/>
                </a:solidFill>
              </a:rPr>
              <a:t>Творческий подход к организации </a:t>
            </a:r>
            <a:r>
              <a:rPr lang="ru-RU" sz="3600" b="1" dirty="0" smtClean="0">
                <a:solidFill>
                  <a:srgbClr val="7030A0"/>
                </a:solidFill>
              </a:rPr>
              <a:t>урока</a:t>
            </a:r>
            <a:endParaRPr lang="be-BY" sz="36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6080" y="3414448"/>
            <a:ext cx="3265503" cy="2979201"/>
          </a:xfrm>
          <a:prstGeom prst="rect">
            <a:avLst/>
          </a:prstGeom>
        </p:spPr>
      </p:pic>
      <p:pic>
        <p:nvPicPr>
          <p:cNvPr id="4098" name="Picture 2" descr="Картинки по запросу ребенок рисунок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68"/>
          <a:stretch/>
        </p:blipFill>
        <p:spPr bwMode="auto">
          <a:xfrm flipH="1">
            <a:off x="2296907" y="3656056"/>
            <a:ext cx="4536504" cy="266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955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13" y="21865"/>
            <a:ext cx="12200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71864" y="4154598"/>
            <a:ext cx="6696744" cy="1866690"/>
          </a:xfrm>
          <a:prstGeom prst="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87888" y="4303256"/>
            <a:ext cx="62523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ea typeface="Times New Roman" panose="02020603050405020304" pitchFamily="18" charset="0"/>
              </a:rPr>
              <a:t>И при фантазировании, и при воображении ребенок  творит</a:t>
            </a:r>
            <a:r>
              <a:rPr lang="ru-RU" sz="2000" dirty="0">
                <a:ea typeface="Times New Roman" panose="02020603050405020304" pitchFamily="18" charset="0"/>
              </a:rPr>
              <a:t>, но при фантазировании больше свободы, так как нет запретов со стороны физических законов и не требуется больших знаний. Вот почему лучше начинать развитие мышления детей с развития фантазии. </a:t>
            </a:r>
            <a:endParaRPr lang="ru-RU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635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7408" y="2782669"/>
            <a:ext cx="806489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defRPr/>
            </a:pPr>
            <a:r>
              <a:rPr lang="ru-RU" sz="3600" b="1" i="1" dirty="0">
                <a:ln/>
                <a:solidFill>
                  <a:srgbClr val="C00000"/>
                </a:solidFill>
                <a:ea typeface="Calibri" panose="020F0502020204030204" pitchFamily="34" charset="0"/>
              </a:rPr>
              <a:t>Чем </a:t>
            </a:r>
            <a:r>
              <a:rPr lang="ru-RU" sz="3600" b="1" i="1" dirty="0" smtClean="0">
                <a:ln/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ru-RU" sz="3600" b="1" i="1" dirty="0">
                <a:ln/>
                <a:solidFill>
                  <a:srgbClr val="C00000"/>
                </a:solidFill>
                <a:ea typeface="Calibri" panose="020F0502020204030204" pitchFamily="34" charset="0"/>
              </a:rPr>
              <a:t>отличается фантазия от </a:t>
            </a:r>
            <a:r>
              <a:rPr lang="ru-RU" sz="3600" b="1" i="1" dirty="0" smtClean="0">
                <a:ln/>
                <a:solidFill>
                  <a:srgbClr val="C00000"/>
                </a:solidFill>
                <a:ea typeface="Calibri" panose="020F0502020204030204" pitchFamily="34" charset="0"/>
              </a:rPr>
              <a:t>глупости </a:t>
            </a:r>
            <a:endParaRPr lang="ru-RU" sz="3600" b="1" i="1" dirty="0">
              <a:ln/>
              <a:solidFill>
                <a:srgbClr val="C00000"/>
              </a:solidFill>
              <a:ea typeface="Calibri" panose="020F0502020204030204" pitchFamily="34" charset="0"/>
            </a:endParaRPr>
          </a:p>
        </p:txBody>
      </p:sp>
      <p:pic>
        <p:nvPicPr>
          <p:cNvPr id="6" name="Picture 5" descr="Картинки по запросу анимированный знак вопроса 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58883">
            <a:off x="8563040" y="1837565"/>
            <a:ext cx="2763178" cy="289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6192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глупость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436"/>
          <a:stretch/>
        </p:blipFill>
        <p:spPr bwMode="auto">
          <a:xfrm>
            <a:off x="-319254" y="-70347"/>
            <a:ext cx="12537522" cy="699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79232" y="4221088"/>
            <a:ext cx="6696744" cy="1938992"/>
          </a:xfrm>
          <a:prstGeom prst="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447928" y="4221088"/>
            <a:ext cx="65280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a typeface="Times New Roman" panose="02020603050405020304" pitchFamily="18" charset="0"/>
              </a:rPr>
              <a:t>Когда фантазия приносит вред, она становится глупостью. Глупость - это бестолковый, нелепый, ненужный, неразумный, неверный, вредный, нецелесообразный поступок или утверждение, не делающий чести тому, кто его совершил. Разумеется, надо учитывать возраст человека, условия и цели поступка. </a:t>
            </a:r>
            <a:endParaRPr lang="ru-RU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-49702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533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7488" y="2684811"/>
            <a:ext cx="7344815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defRPr/>
            </a:pPr>
            <a:r>
              <a:rPr lang="ru-RU" sz="3600" b="1" i="1" dirty="0">
                <a:ln/>
                <a:solidFill>
                  <a:srgbClr val="C00000"/>
                </a:solidFill>
                <a:ea typeface="Calibri" panose="020F0502020204030204" pitchFamily="34" charset="0"/>
              </a:rPr>
              <a:t> Как развивать у детей фантазию и </a:t>
            </a:r>
            <a:r>
              <a:rPr lang="ru-RU" sz="3600" b="1" i="1" dirty="0" smtClean="0">
                <a:ln/>
                <a:solidFill>
                  <a:srgbClr val="C00000"/>
                </a:solidFill>
                <a:ea typeface="Calibri" panose="020F0502020204030204" pitchFamily="34" charset="0"/>
              </a:rPr>
              <a:t>воображение</a:t>
            </a:r>
            <a:endParaRPr lang="ru-RU" sz="3600" b="1" i="1" dirty="0">
              <a:ln/>
              <a:solidFill>
                <a:srgbClr val="C00000"/>
              </a:solidFill>
              <a:ea typeface="Calibri" panose="020F0502020204030204" pitchFamily="34" charset="0"/>
            </a:endParaRPr>
          </a:p>
        </p:txBody>
      </p:sp>
      <p:pic>
        <p:nvPicPr>
          <p:cNvPr id="6" name="Picture 5" descr="Картинки по запросу анимированный знак вопроса 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58883">
            <a:off x="8347015" y="1837563"/>
            <a:ext cx="2763178" cy="289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014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57257D"/>
                </a:solidFill>
              </a:rPr>
              <a:t>Законы </a:t>
            </a:r>
            <a:r>
              <a:rPr lang="ru-RU" sz="3200" b="1" dirty="0">
                <a:solidFill>
                  <a:srgbClr val="57257D"/>
                </a:solidFill>
              </a:rPr>
              <a:t>развития творческого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pic>
        <p:nvPicPr>
          <p:cNvPr id="17" name="Picture 2" descr="Картинки по запросу школьная доска пн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499874" y="2420888"/>
            <a:ext cx="266002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3140968"/>
            <a:ext cx="112656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9" r="62935" b="69553"/>
          <a:stretch>
            <a:fillRect/>
          </a:stretch>
        </p:blipFill>
        <p:spPr bwMode="auto">
          <a:xfrm>
            <a:off x="3046654" y="3212861"/>
            <a:ext cx="1566461" cy="183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79976" y="2852936"/>
            <a:ext cx="54726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ea typeface="Times New Roman" panose="02020603050405020304" pitchFamily="18" charset="0"/>
              </a:rPr>
              <a:t>Творческая деятельность воображения находится в прямой зависимости от богатства и разнообразия прежнего личного опыта человека. </a:t>
            </a:r>
            <a:r>
              <a:rPr lang="ru-RU" sz="2000" dirty="0" smtClean="0">
                <a:ea typeface="Times New Roman" panose="02020603050405020304" pitchFamily="18" charset="0"/>
              </a:rPr>
              <a:t>Воображение </a:t>
            </a:r>
            <a:r>
              <a:rPr lang="ru-RU" sz="2000" dirty="0">
                <a:ea typeface="Times New Roman" panose="02020603050405020304" pitchFamily="18" charset="0"/>
              </a:rPr>
              <a:t>строится из реальных элементов, богаче опыт - богаче воображение. </a:t>
            </a:r>
            <a:endParaRPr lang="ru-RU" sz="2000" dirty="0" smtClean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ea typeface="Times New Roman" panose="02020603050405020304" pitchFamily="18" charset="0"/>
              </a:rPr>
              <a:t>Надо </a:t>
            </a:r>
            <a:r>
              <a:rPr lang="ru-RU" sz="2000" dirty="0">
                <a:ea typeface="Times New Roman" panose="02020603050405020304" pitchFamily="18" charset="0"/>
              </a:rPr>
              <a:t>помогать ребенку накапливать опыт, образы и знания (эрудицию</a:t>
            </a:r>
            <a:r>
              <a:rPr lang="ru-RU" sz="2000" dirty="0" smtClean="0">
                <a:ea typeface="Times New Roman" panose="02020603050405020304" pitchFamily="18" charset="0"/>
              </a:rPr>
              <a:t>).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42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57257D"/>
                </a:solidFill>
              </a:rPr>
              <a:t>Законы </a:t>
            </a:r>
            <a:r>
              <a:rPr lang="ru-RU" sz="3200" b="1" dirty="0">
                <a:solidFill>
                  <a:srgbClr val="57257D"/>
                </a:solidFill>
              </a:rPr>
              <a:t>развития творческого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pic>
        <p:nvPicPr>
          <p:cNvPr id="17" name="Picture 2" descr="Картинки по запросу школьная доска пн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499874" y="2420888"/>
            <a:ext cx="266002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3140968"/>
            <a:ext cx="112656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07968" y="3140968"/>
            <a:ext cx="55446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ea typeface="Times New Roman" panose="02020603050405020304" pitchFamily="18" charset="0"/>
              </a:rPr>
              <a:t>Можно представить то, что сам не видел, но о чем слышал или читал, то есть можно фантазировать на основе чужого опыта. Например, можно себе представить землетрясение или цунами, хотя этого человек никогда не видел. 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7" name="Picture 2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90" t="539" r="37363" b="69553"/>
          <a:stretch>
            <a:fillRect/>
          </a:stretch>
        </p:blipFill>
        <p:spPr bwMode="auto">
          <a:xfrm>
            <a:off x="2927648" y="2852936"/>
            <a:ext cx="1512168" cy="22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856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57257D"/>
                </a:solidFill>
              </a:rPr>
              <a:t>Законы </a:t>
            </a:r>
            <a:r>
              <a:rPr lang="ru-RU" sz="3200" b="1" dirty="0">
                <a:solidFill>
                  <a:srgbClr val="57257D"/>
                </a:solidFill>
              </a:rPr>
              <a:t>развития творческого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pic>
        <p:nvPicPr>
          <p:cNvPr id="17" name="Picture 2" descr="Картинки по запросу школьная доска пн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499874" y="2420888"/>
            <a:ext cx="266002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2" y="3140968"/>
            <a:ext cx="112656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79976" y="2759946"/>
            <a:ext cx="52738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ea typeface="Times New Roman" panose="02020603050405020304" pitchFamily="18" charset="0"/>
              </a:rPr>
              <a:t>Содержание </a:t>
            </a:r>
            <a:r>
              <a:rPr lang="ru-RU" sz="2000" dirty="0">
                <a:ea typeface="Times New Roman" panose="02020603050405020304" pitchFamily="18" charset="0"/>
              </a:rPr>
              <a:t>воображаемых предметов или явлений зависит от наших чувств в момент фантазирования. И наоборот, предмет фантазии влияет на наши чувства. Можно так «сфантазировать» свое будущее, что это будет руководством на всю жизнь, а можно нафантазировать ужасов и бояться войти в темную комнату. Чувства, как и мысль, движут творчеством. 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8" name="Picture 2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28" t="539" b="69553"/>
          <a:stretch>
            <a:fillRect/>
          </a:stretch>
        </p:blipFill>
        <p:spPr bwMode="auto">
          <a:xfrm>
            <a:off x="3070034" y="2975956"/>
            <a:ext cx="1980485" cy="214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909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глупость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48"/>
          <a:stretch/>
        </p:blipFill>
        <p:spPr bwMode="auto">
          <a:xfrm>
            <a:off x="3484" y="-99393"/>
            <a:ext cx="12285204" cy="69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791744" y="4941168"/>
            <a:ext cx="7632848" cy="1584176"/>
          </a:xfrm>
          <a:prstGeom prst="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63752" y="5059450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ea typeface="Times New Roman" panose="02020603050405020304" pitchFamily="18" charset="0"/>
              </a:rPr>
              <a:t>Творческий </a:t>
            </a:r>
            <a:r>
              <a:rPr lang="ru-RU" sz="2000" dirty="0">
                <a:ea typeface="Times New Roman" panose="02020603050405020304" pitchFamily="18" charset="0"/>
              </a:rPr>
              <a:t>подход к организации учебного процесса подразумевает </a:t>
            </a:r>
            <a:r>
              <a:rPr lang="ru-RU" sz="2000" dirty="0" smtClean="0">
                <a:ea typeface="Times New Roman" panose="02020603050405020304" pitchFamily="18" charset="0"/>
              </a:rPr>
              <a:t>использование </a:t>
            </a:r>
            <a:r>
              <a:rPr lang="ru-RU" sz="2000" dirty="0">
                <a:ea typeface="Times New Roman" panose="02020603050405020304" pitchFamily="18" charset="0"/>
              </a:rPr>
              <a:t>методов и приёмов, развивающих воображение и фантазию </a:t>
            </a:r>
            <a:r>
              <a:rPr lang="ru-RU" sz="2000" dirty="0" smtClean="0">
                <a:ea typeface="Times New Roman" panose="02020603050405020304" pitchFamily="18" charset="0"/>
              </a:rPr>
              <a:t>учащихся. Идеально</a:t>
            </a:r>
            <a:r>
              <a:rPr lang="ru-RU" sz="2000" dirty="0">
                <a:ea typeface="Times New Roman" panose="02020603050405020304" pitchFamily="18" charset="0"/>
              </a:rPr>
              <a:t>, если сам ребенок захочет и будет развивать свою фантазию и воображение</a:t>
            </a:r>
            <a:r>
              <a:rPr lang="ru-RU" sz="2000" dirty="0" smtClean="0">
                <a:ea typeface="Times New Roman" panose="02020603050405020304" pitchFamily="18" charset="0"/>
              </a:rPr>
              <a:t>.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10458" y="-99392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983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92696"/>
            <a:ext cx="11856640" cy="137795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57257D"/>
                </a:solidFill>
              </a:rPr>
              <a:t>Способы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pic>
        <p:nvPicPr>
          <p:cNvPr id="1026" name="Picture 2" descr="Mathematics, Pay, Digits, Number, Four, One, Count, Tw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6520" y="1846962"/>
            <a:ext cx="702822" cy="105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4854607" y="2658865"/>
            <a:ext cx="2465529" cy="2255042"/>
            <a:chOff x="4647211" y="3140968"/>
            <a:chExt cx="2465529" cy="2255042"/>
          </a:xfrm>
        </p:grpSpPr>
        <p:sp>
          <p:nvSpPr>
            <p:cNvPr id="14" name="Овал 13"/>
            <p:cNvSpPr/>
            <p:nvPr/>
          </p:nvSpPr>
          <p:spPr>
            <a:xfrm>
              <a:off x="4647211" y="3140968"/>
              <a:ext cx="2465529" cy="2255042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 w="571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4647211" y="3456019"/>
              <a:ext cx="2465529" cy="1643686"/>
            </a:xfrm>
            <a:prstGeom prst="rect">
              <a:avLst/>
            </a:prstGeom>
          </p:spPr>
        </p:pic>
      </p:grpSp>
      <p:sp>
        <p:nvSpPr>
          <p:cNvPr id="9" name="Скругленный прямоугольник 8"/>
          <p:cNvSpPr/>
          <p:nvPr/>
        </p:nvSpPr>
        <p:spPr>
          <a:xfrm>
            <a:off x="6878092" y="2242690"/>
            <a:ext cx="3456000" cy="504000"/>
          </a:xfrm>
          <a:prstGeom prst="roundRect">
            <a:avLst/>
          </a:prstGeom>
          <a:ln>
            <a:solidFill>
              <a:srgbClr val="57257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сформировать мотивацию </a:t>
            </a:r>
            <a:endParaRPr lang="ru-RU" sz="20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88729" y="2730801"/>
            <a:ext cx="536560" cy="804840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7392144" y="2925016"/>
            <a:ext cx="3639904" cy="648000"/>
          </a:xfrm>
          <a:prstGeom prst="roundRect">
            <a:avLst/>
          </a:prstGeom>
          <a:ln>
            <a:solidFill>
              <a:srgbClr val="57257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убедить</a:t>
            </a:r>
            <a:r>
              <a:rPr lang="ru-RU" sz="2000" dirty="0"/>
              <a:t>, что </a:t>
            </a:r>
            <a:r>
              <a:rPr lang="ru-RU" sz="2000" dirty="0" smtClean="0"/>
              <a:t>фантазировать престижно </a:t>
            </a:r>
            <a:r>
              <a:rPr lang="ru-RU" sz="2000" dirty="0"/>
              <a:t>и полезно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0536" y="3535713"/>
            <a:ext cx="601860" cy="902790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7392144" y="3731746"/>
            <a:ext cx="3639904" cy="648000"/>
          </a:xfrm>
          <a:prstGeom prst="roundRect">
            <a:avLst/>
          </a:prstGeom>
          <a:ln>
            <a:solidFill>
              <a:srgbClr val="57257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фантазировать </a:t>
            </a:r>
            <a:r>
              <a:rPr lang="ru-RU" sz="2000" dirty="0"/>
              <a:t>должно быть интересно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4516" y="4360820"/>
            <a:ext cx="566402" cy="849603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7716560" y="4487699"/>
            <a:ext cx="3420000" cy="504000"/>
          </a:xfrm>
          <a:prstGeom prst="roundRect">
            <a:avLst/>
          </a:prstGeom>
          <a:ln>
            <a:solidFill>
              <a:srgbClr val="57257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влюбить </a:t>
            </a:r>
            <a:r>
              <a:rPr lang="ru-RU" sz="2000" dirty="0"/>
              <a:t>детей в себя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533920" y="5191497"/>
            <a:ext cx="3420000" cy="504000"/>
          </a:xfrm>
          <a:prstGeom prst="roundRect">
            <a:avLst/>
          </a:prstGeom>
          <a:ln>
            <a:solidFill>
              <a:srgbClr val="57257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собственный пример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5426" y="1897929"/>
            <a:ext cx="674733" cy="1012100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1295401" y="2082801"/>
            <a:ext cx="3707365" cy="648000"/>
          </a:xfrm>
          <a:prstGeom prst="roundRect">
            <a:avLst/>
          </a:prstGeom>
          <a:ln>
            <a:solidFill>
              <a:srgbClr val="57257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читать</a:t>
            </a:r>
            <a:r>
              <a:rPr lang="ru-RU" sz="2000" dirty="0"/>
              <a:t>, обсуждать </a:t>
            </a:r>
            <a:r>
              <a:rPr lang="ru-RU" sz="2000" dirty="0" smtClean="0"/>
              <a:t>хорошую фантастическую литературу</a:t>
            </a:r>
            <a:endParaRPr lang="ru-RU" sz="2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1753" y="2728943"/>
            <a:ext cx="641786" cy="962677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677001" y="2874889"/>
            <a:ext cx="3834823" cy="648000"/>
          </a:xfrm>
          <a:prstGeom prst="roundRect">
            <a:avLst/>
          </a:prstGeom>
          <a:ln>
            <a:solidFill>
              <a:srgbClr val="57257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стимулировать </a:t>
            </a:r>
            <a:r>
              <a:rPr lang="ru-RU" sz="2000" dirty="0"/>
              <a:t>фантазию вопросами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5729" y="3483417"/>
            <a:ext cx="605191" cy="907787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677001" y="3666977"/>
            <a:ext cx="3546791" cy="648000"/>
          </a:xfrm>
          <a:prstGeom prst="roundRect">
            <a:avLst/>
          </a:prstGeom>
          <a:ln>
            <a:solidFill>
              <a:srgbClr val="57257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ставить </a:t>
            </a:r>
            <a:r>
              <a:rPr lang="ru-RU" dirty="0"/>
              <a:t>детей в затруднительные ситуации</a:t>
            </a:r>
            <a:endParaRPr lang="ru-RU" sz="20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5925" y="4212152"/>
            <a:ext cx="623330" cy="934995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677001" y="4387057"/>
            <a:ext cx="3970210" cy="648000"/>
          </a:xfrm>
          <a:prstGeom prst="roundRect">
            <a:avLst/>
          </a:prstGeom>
          <a:ln>
            <a:solidFill>
              <a:srgbClr val="57257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«подбрасывать</a:t>
            </a:r>
            <a:r>
              <a:rPr lang="ru-RU" dirty="0"/>
              <a:t>» </a:t>
            </a:r>
            <a:r>
              <a:rPr lang="ru-RU" dirty="0" smtClean="0"/>
              <a:t>интересные </a:t>
            </a:r>
            <a:r>
              <a:rPr lang="ru-RU" dirty="0"/>
              <a:t>сюжеты и </a:t>
            </a:r>
            <a:r>
              <a:rPr lang="ru-RU" dirty="0" smtClean="0"/>
              <a:t>составлять </a:t>
            </a:r>
            <a:r>
              <a:rPr lang="ru-RU" dirty="0"/>
              <a:t>по ним </a:t>
            </a:r>
            <a:r>
              <a:rPr lang="ru-RU" dirty="0" smtClean="0"/>
              <a:t>рассказы и истории</a:t>
            </a:r>
            <a:r>
              <a:rPr lang="ru-RU" dirty="0"/>
              <a:t>.</a:t>
            </a:r>
            <a:endParaRPr lang="ru-RU" sz="20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4766157" y="4963121"/>
            <a:ext cx="895646" cy="914151"/>
            <a:chOff x="4766157" y="4963121"/>
            <a:chExt cx="895646" cy="91415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40800" y="5074334"/>
              <a:ext cx="521003" cy="781504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66157" y="4963121"/>
              <a:ext cx="609434" cy="914151"/>
            </a:xfrm>
            <a:prstGeom prst="rect">
              <a:avLst/>
            </a:prstGeom>
          </p:spPr>
        </p:pic>
      </p:grpSp>
      <p:sp>
        <p:nvSpPr>
          <p:cNvPr id="35" name="Скругленный прямоугольник 34"/>
          <p:cNvSpPr/>
          <p:nvPr/>
        </p:nvSpPr>
        <p:spPr>
          <a:xfrm>
            <a:off x="995126" y="5179145"/>
            <a:ext cx="3876738" cy="504000"/>
          </a:xfrm>
          <a:prstGeom prst="roundRect">
            <a:avLst/>
          </a:prstGeom>
          <a:ln>
            <a:solidFill>
              <a:srgbClr val="57257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обучить приемам фантазирования</a:t>
            </a:r>
            <a:endParaRPr lang="ru-RU" sz="2000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6269" y="4916520"/>
            <a:ext cx="640501" cy="96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765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" t="5262" r="585" b="27053"/>
          <a:stretch/>
        </p:blipFill>
        <p:spPr bwMode="auto">
          <a:xfrm>
            <a:off x="-24680" y="-171400"/>
            <a:ext cx="12192000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04801" y="5157192"/>
            <a:ext cx="6485365" cy="1296144"/>
          </a:xfrm>
          <a:prstGeom prst="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0715" y="5293657"/>
            <a:ext cx="61973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ea typeface="Times New Roman" panose="02020603050405020304" pitchFamily="18" charset="0"/>
              </a:rPr>
              <a:t>Знание приемов фантазирования подводит детей к овладению «взрослыми» приемами разрешения противоречий и решения изобретательских задач. 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92544" y="-17140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807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rot="383264">
            <a:off x="4837129" y="2267166"/>
            <a:ext cx="6141352" cy="2700313"/>
          </a:xfrm>
        </p:spPr>
        <p:txBody>
          <a:bodyPr>
            <a:normAutofit/>
          </a:bodyPr>
          <a:lstStyle/>
          <a:p>
            <a:pPr algn="l"/>
            <a:r>
              <a:rPr lang="ru-RU" sz="2800" i="1" dirty="0">
                <a:solidFill>
                  <a:schemeClr val="tx1"/>
                </a:solidFill>
                <a:latin typeface="+mn-lt"/>
              </a:rPr>
              <a:t>Создание творческой личности, устремленной в будущее, подготавливается творческим воображением, воплощающимся в настоящем.</a:t>
            </a:r>
            <a:br>
              <a:rPr lang="ru-RU" sz="2800" i="1" dirty="0">
                <a:solidFill>
                  <a:schemeClr val="tx1"/>
                </a:solidFill>
                <a:latin typeface="+mn-lt"/>
              </a:rPr>
            </a:br>
            <a:endParaRPr lang="ru-RU" sz="2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43472" y="4881354"/>
            <a:ext cx="20569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 </a:t>
            </a:r>
            <a:r>
              <a:rPr lang="ru-RU" sz="2000" b="1" i="1" dirty="0"/>
              <a:t>Л.С. </a:t>
            </a:r>
            <a:r>
              <a:rPr lang="ru-RU" sz="2000" b="1" i="1" dirty="0" smtClean="0"/>
              <a:t>Выготский</a:t>
            </a:r>
          </a:p>
          <a:p>
            <a:pPr algn="ctr"/>
            <a:r>
              <a:rPr lang="ru-RU" sz="2000" dirty="0" smtClean="0"/>
              <a:t>(психолог)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3432" y="4881354"/>
            <a:ext cx="2952328" cy="70788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7217" y="1628800"/>
            <a:ext cx="2293777" cy="311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Картинки по запросу рамки фигурные пн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75380">
            <a:off x="4092987" y="1550251"/>
            <a:ext cx="7625736" cy="385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64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0728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57257D"/>
                </a:solidFill>
              </a:rPr>
              <a:t>Приемы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8766" y="2564904"/>
            <a:ext cx="508582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ea typeface="Times New Roman" panose="02020603050405020304" pitchFamily="18" charset="0"/>
              </a:rPr>
              <a:t>Прием </a:t>
            </a:r>
            <a:r>
              <a:rPr lang="ru-RU" sz="2000" dirty="0">
                <a:ea typeface="Times New Roman" panose="02020603050405020304" pitchFamily="18" charset="0"/>
              </a:rPr>
              <a:t>широко используется в сказках, былинах, в </a:t>
            </a:r>
            <a:r>
              <a:rPr lang="ru-RU" sz="2000" dirty="0" smtClean="0">
                <a:ea typeface="Times New Roman" panose="02020603050405020304" pitchFamily="18" charset="0"/>
              </a:rPr>
              <a:t>фантастике: </a:t>
            </a:r>
            <a:r>
              <a:rPr lang="ru-RU" sz="2000" dirty="0" err="1" smtClean="0">
                <a:ea typeface="Times New Roman" panose="02020603050405020304" pitchFamily="18" charset="0"/>
              </a:rPr>
              <a:t>Дюймовочка</a:t>
            </a:r>
            <a:r>
              <a:rPr lang="ru-RU" sz="2000" dirty="0">
                <a:ea typeface="Times New Roman" panose="02020603050405020304" pitchFamily="18" charset="0"/>
              </a:rPr>
              <a:t>, Мальчик-с-пальчик, Гулливер, </a:t>
            </a:r>
            <a:r>
              <a:rPr lang="ru-RU" sz="2000" dirty="0" smtClean="0">
                <a:ea typeface="Times New Roman" panose="02020603050405020304" pitchFamily="18" charset="0"/>
              </a:rPr>
              <a:t>лилипуты. 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ea typeface="Times New Roman" panose="02020603050405020304" pitchFamily="18" charset="0"/>
              </a:rPr>
              <a:t>Увеличивать </a:t>
            </a:r>
            <a:r>
              <a:rPr lang="ru-RU" sz="2000" dirty="0">
                <a:ea typeface="Times New Roman" panose="02020603050405020304" pitchFamily="18" charset="0"/>
              </a:rPr>
              <a:t>и уменьшать можно практически все: геометрические размеры, вес, рост, громкость, богатство, расстояния, скорости.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ea typeface="Times New Roman" panose="02020603050405020304" pitchFamily="18" charset="0"/>
              </a:rPr>
              <a:t>Увеличивать можно неограниченно от действительных размеров до бесконечно больших и уменьшать можно от действительных до нулевых, то есть до полного уничтожения. </a:t>
            </a:r>
          </a:p>
        </p:txBody>
      </p:sp>
      <p:pic>
        <p:nvPicPr>
          <p:cNvPr id="7" name="Picture 2" descr="Mathematics, Pay, Digits, Number, Four, One, Count, Tw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1864" y="2996952"/>
            <a:ext cx="1466902" cy="22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836" y="3099368"/>
            <a:ext cx="1255752" cy="191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рамка фигурна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8499" y="3454896"/>
            <a:ext cx="3672408" cy="152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28884" y="3672582"/>
            <a:ext cx="2395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+mj-lt"/>
                <a:ea typeface="Times New Roman" panose="02020603050405020304" pitchFamily="18" charset="0"/>
              </a:rPr>
              <a:t> Увеличение </a:t>
            </a:r>
            <a:r>
              <a:rPr lang="ru-RU" sz="2400" b="1" i="1" dirty="0">
                <a:latin typeface="+mj-lt"/>
                <a:ea typeface="Times New Roman" panose="02020603050405020304" pitchFamily="18" charset="0"/>
              </a:rPr>
              <a:t>– </a:t>
            </a:r>
            <a:endParaRPr lang="ru-RU" sz="2400" b="1" i="1" dirty="0" smtClean="0">
              <a:latin typeface="+mj-lt"/>
              <a:ea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+mj-lt"/>
                <a:ea typeface="Times New Roman" panose="02020603050405020304" pitchFamily="18" charset="0"/>
              </a:rPr>
              <a:t>уменьшение</a:t>
            </a:r>
            <a:endParaRPr lang="ru-RU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641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0728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57257D"/>
                </a:solidFill>
              </a:rPr>
              <a:t>Приемы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79932" y="2780928"/>
            <a:ext cx="523284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Учитель </a:t>
            </a:r>
            <a:r>
              <a:rPr lang="ru-RU" sz="2000" dirty="0"/>
              <a:t>предлагает волшебной палочкой, которая может увеличивать или уменьшать все, что ты захочешь. </a:t>
            </a:r>
            <a:endParaRPr lang="ru-RU" sz="2000" dirty="0" smtClean="0"/>
          </a:p>
          <a:p>
            <a:r>
              <a:rPr lang="ru-RU" sz="2000" dirty="0" smtClean="0"/>
              <a:t>Можно </a:t>
            </a:r>
            <a:r>
              <a:rPr lang="ru-RU" sz="2000" dirty="0"/>
              <a:t>усложнить игру дополнительными вопросами: 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r>
              <a:rPr lang="ru-RU" sz="2400" i="1" dirty="0" smtClean="0"/>
              <a:t>И </a:t>
            </a:r>
            <a:r>
              <a:rPr lang="ru-RU" sz="2400" i="1" dirty="0"/>
              <a:t>что из этого получится? </a:t>
            </a:r>
            <a:endParaRPr lang="ru-RU" sz="2400" i="1" dirty="0" smtClean="0"/>
          </a:p>
          <a:p>
            <a:pPr marL="342900" indent="-342900">
              <a:buFontTx/>
              <a:buChar char="-"/>
            </a:pPr>
            <a:r>
              <a:rPr lang="ru-RU" sz="2400" i="1" dirty="0" smtClean="0"/>
              <a:t>К </a:t>
            </a:r>
            <a:r>
              <a:rPr lang="ru-RU" sz="2400" i="1" dirty="0"/>
              <a:t>чему это приведет</a:t>
            </a:r>
            <a:r>
              <a:rPr lang="ru-RU" sz="2400" i="1" dirty="0" smtClean="0"/>
              <a:t>?</a:t>
            </a:r>
          </a:p>
          <a:p>
            <a:endParaRPr lang="ru-RU" dirty="0"/>
          </a:p>
        </p:txBody>
      </p:sp>
      <p:pic>
        <p:nvPicPr>
          <p:cNvPr id="7" name="Picture 2" descr="Mathematics, Pay, Digits, Number, Four, One, Count, Tw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1864" y="2996952"/>
            <a:ext cx="1466902" cy="22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836" y="3099368"/>
            <a:ext cx="1255752" cy="191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рамка фигурна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8499" y="3454896"/>
            <a:ext cx="3672408" cy="152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28884" y="3744590"/>
            <a:ext cx="2395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+mj-lt"/>
                <a:ea typeface="Times New Roman" panose="02020603050405020304" pitchFamily="18" charset="0"/>
              </a:rPr>
              <a:t> Увеличение </a:t>
            </a:r>
            <a:r>
              <a:rPr lang="ru-RU" sz="2400" b="1" i="1" dirty="0">
                <a:latin typeface="+mj-lt"/>
                <a:ea typeface="Times New Roman" panose="02020603050405020304" pitchFamily="18" charset="0"/>
              </a:rPr>
              <a:t>– </a:t>
            </a:r>
            <a:endParaRPr lang="ru-RU" sz="2400" b="1" i="1" dirty="0" smtClean="0">
              <a:latin typeface="+mj-lt"/>
              <a:ea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+mj-lt"/>
                <a:ea typeface="Times New Roman" panose="02020603050405020304" pitchFamily="18" charset="0"/>
              </a:rPr>
              <a:t>уменьшение</a:t>
            </a:r>
            <a:endParaRPr lang="ru-RU" sz="2400" i="1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7928" y="5081723"/>
            <a:ext cx="5913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i="1" dirty="0"/>
              <a:t>Зачем ты хочешь увеличивать или уменьшать?</a:t>
            </a:r>
          </a:p>
        </p:txBody>
      </p:sp>
    </p:spTree>
    <p:extLst>
      <p:ext uri="{BB962C8B-B14F-4D97-AF65-F5344CB8AC3E}">
        <p14:creationId xmlns:p14="http://schemas.microsoft.com/office/powerpoint/2010/main" xmlns="" val="143516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ая прямоугольная выноска 7"/>
          <p:cNvSpPr/>
          <p:nvPr/>
        </p:nvSpPr>
        <p:spPr>
          <a:xfrm>
            <a:off x="6528048" y="2655481"/>
            <a:ext cx="4032448" cy="2180609"/>
          </a:xfrm>
          <a:custGeom>
            <a:avLst/>
            <a:gdLst>
              <a:gd name="connsiteX0" fmla="*/ 0 w 4032448"/>
              <a:gd name="connsiteY0" fmla="*/ 246226 h 1477328"/>
              <a:gd name="connsiteX1" fmla="*/ 246226 w 4032448"/>
              <a:gd name="connsiteY1" fmla="*/ 0 h 1477328"/>
              <a:gd name="connsiteX2" fmla="*/ 672075 w 4032448"/>
              <a:gd name="connsiteY2" fmla="*/ 0 h 1477328"/>
              <a:gd name="connsiteX3" fmla="*/ 672075 w 4032448"/>
              <a:gd name="connsiteY3" fmla="*/ 0 h 1477328"/>
              <a:gd name="connsiteX4" fmla="*/ 1680187 w 4032448"/>
              <a:gd name="connsiteY4" fmla="*/ 0 h 1477328"/>
              <a:gd name="connsiteX5" fmla="*/ 3786222 w 4032448"/>
              <a:gd name="connsiteY5" fmla="*/ 0 h 1477328"/>
              <a:gd name="connsiteX6" fmla="*/ 4032448 w 4032448"/>
              <a:gd name="connsiteY6" fmla="*/ 246226 h 1477328"/>
              <a:gd name="connsiteX7" fmla="*/ 4032448 w 4032448"/>
              <a:gd name="connsiteY7" fmla="*/ 861775 h 1477328"/>
              <a:gd name="connsiteX8" fmla="*/ 4032448 w 4032448"/>
              <a:gd name="connsiteY8" fmla="*/ 861775 h 1477328"/>
              <a:gd name="connsiteX9" fmla="*/ 4032448 w 4032448"/>
              <a:gd name="connsiteY9" fmla="*/ 1231107 h 1477328"/>
              <a:gd name="connsiteX10" fmla="*/ 4032448 w 4032448"/>
              <a:gd name="connsiteY10" fmla="*/ 1231102 h 1477328"/>
              <a:gd name="connsiteX11" fmla="*/ 3786222 w 4032448"/>
              <a:gd name="connsiteY11" fmla="*/ 1477328 h 1477328"/>
              <a:gd name="connsiteX12" fmla="*/ 1680187 w 4032448"/>
              <a:gd name="connsiteY12" fmla="*/ 1477328 h 1477328"/>
              <a:gd name="connsiteX13" fmla="*/ 1176144 w 4032448"/>
              <a:gd name="connsiteY13" fmla="*/ 1661994 h 1477328"/>
              <a:gd name="connsiteX14" fmla="*/ 672075 w 4032448"/>
              <a:gd name="connsiteY14" fmla="*/ 1477328 h 1477328"/>
              <a:gd name="connsiteX15" fmla="*/ 246226 w 4032448"/>
              <a:gd name="connsiteY15" fmla="*/ 1477328 h 1477328"/>
              <a:gd name="connsiteX16" fmla="*/ 0 w 4032448"/>
              <a:gd name="connsiteY16" fmla="*/ 1231102 h 1477328"/>
              <a:gd name="connsiteX17" fmla="*/ 0 w 4032448"/>
              <a:gd name="connsiteY17" fmla="*/ 1231107 h 1477328"/>
              <a:gd name="connsiteX18" fmla="*/ 0 w 4032448"/>
              <a:gd name="connsiteY18" fmla="*/ 861775 h 1477328"/>
              <a:gd name="connsiteX19" fmla="*/ 0 w 4032448"/>
              <a:gd name="connsiteY19" fmla="*/ 861775 h 1477328"/>
              <a:gd name="connsiteX20" fmla="*/ 0 w 4032448"/>
              <a:gd name="connsiteY20" fmla="*/ 246226 h 1477328"/>
              <a:gd name="connsiteX0" fmla="*/ 0 w 4032448"/>
              <a:gd name="connsiteY0" fmla="*/ 246226 h 2180609"/>
              <a:gd name="connsiteX1" fmla="*/ 246226 w 4032448"/>
              <a:gd name="connsiteY1" fmla="*/ 0 h 2180609"/>
              <a:gd name="connsiteX2" fmla="*/ 672075 w 4032448"/>
              <a:gd name="connsiteY2" fmla="*/ 0 h 2180609"/>
              <a:gd name="connsiteX3" fmla="*/ 672075 w 4032448"/>
              <a:gd name="connsiteY3" fmla="*/ 0 h 2180609"/>
              <a:gd name="connsiteX4" fmla="*/ 1680187 w 4032448"/>
              <a:gd name="connsiteY4" fmla="*/ 0 h 2180609"/>
              <a:gd name="connsiteX5" fmla="*/ 3786222 w 4032448"/>
              <a:gd name="connsiteY5" fmla="*/ 0 h 2180609"/>
              <a:gd name="connsiteX6" fmla="*/ 4032448 w 4032448"/>
              <a:gd name="connsiteY6" fmla="*/ 246226 h 2180609"/>
              <a:gd name="connsiteX7" fmla="*/ 4032448 w 4032448"/>
              <a:gd name="connsiteY7" fmla="*/ 861775 h 2180609"/>
              <a:gd name="connsiteX8" fmla="*/ 4032448 w 4032448"/>
              <a:gd name="connsiteY8" fmla="*/ 861775 h 2180609"/>
              <a:gd name="connsiteX9" fmla="*/ 4032448 w 4032448"/>
              <a:gd name="connsiteY9" fmla="*/ 1231107 h 2180609"/>
              <a:gd name="connsiteX10" fmla="*/ 4032448 w 4032448"/>
              <a:gd name="connsiteY10" fmla="*/ 1231102 h 2180609"/>
              <a:gd name="connsiteX11" fmla="*/ 3786222 w 4032448"/>
              <a:gd name="connsiteY11" fmla="*/ 1477328 h 2180609"/>
              <a:gd name="connsiteX12" fmla="*/ 1680187 w 4032448"/>
              <a:gd name="connsiteY12" fmla="*/ 1477328 h 2180609"/>
              <a:gd name="connsiteX13" fmla="*/ 3673684 w 4032448"/>
              <a:gd name="connsiteY13" fmla="*/ 2180609 h 2180609"/>
              <a:gd name="connsiteX14" fmla="*/ 672075 w 4032448"/>
              <a:gd name="connsiteY14" fmla="*/ 1477328 h 2180609"/>
              <a:gd name="connsiteX15" fmla="*/ 246226 w 4032448"/>
              <a:gd name="connsiteY15" fmla="*/ 1477328 h 2180609"/>
              <a:gd name="connsiteX16" fmla="*/ 0 w 4032448"/>
              <a:gd name="connsiteY16" fmla="*/ 1231102 h 2180609"/>
              <a:gd name="connsiteX17" fmla="*/ 0 w 4032448"/>
              <a:gd name="connsiteY17" fmla="*/ 1231107 h 2180609"/>
              <a:gd name="connsiteX18" fmla="*/ 0 w 4032448"/>
              <a:gd name="connsiteY18" fmla="*/ 861775 h 2180609"/>
              <a:gd name="connsiteX19" fmla="*/ 0 w 4032448"/>
              <a:gd name="connsiteY19" fmla="*/ 861775 h 2180609"/>
              <a:gd name="connsiteX20" fmla="*/ 0 w 4032448"/>
              <a:gd name="connsiteY20" fmla="*/ 246226 h 218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2448" h="2180609">
                <a:moveTo>
                  <a:pt x="0" y="246226"/>
                </a:moveTo>
                <a:cubicBezTo>
                  <a:pt x="0" y="110239"/>
                  <a:pt x="110239" y="0"/>
                  <a:pt x="246226" y="0"/>
                </a:cubicBezTo>
                <a:lnTo>
                  <a:pt x="672075" y="0"/>
                </a:lnTo>
                <a:lnTo>
                  <a:pt x="672075" y="0"/>
                </a:lnTo>
                <a:lnTo>
                  <a:pt x="1680187" y="0"/>
                </a:lnTo>
                <a:lnTo>
                  <a:pt x="3786222" y="0"/>
                </a:lnTo>
                <a:cubicBezTo>
                  <a:pt x="3922209" y="0"/>
                  <a:pt x="4032448" y="110239"/>
                  <a:pt x="4032448" y="246226"/>
                </a:cubicBezTo>
                <a:lnTo>
                  <a:pt x="4032448" y="861775"/>
                </a:lnTo>
                <a:lnTo>
                  <a:pt x="4032448" y="861775"/>
                </a:lnTo>
                <a:lnTo>
                  <a:pt x="4032448" y="1231107"/>
                </a:lnTo>
                <a:lnTo>
                  <a:pt x="4032448" y="1231102"/>
                </a:lnTo>
                <a:cubicBezTo>
                  <a:pt x="4032448" y="1367089"/>
                  <a:pt x="3922209" y="1477328"/>
                  <a:pt x="3786222" y="1477328"/>
                </a:cubicBezTo>
                <a:lnTo>
                  <a:pt x="1680187" y="1477328"/>
                </a:lnTo>
                <a:lnTo>
                  <a:pt x="3673684" y="2180609"/>
                </a:lnTo>
                <a:lnTo>
                  <a:pt x="672075" y="1477328"/>
                </a:lnTo>
                <a:lnTo>
                  <a:pt x="246226" y="1477328"/>
                </a:lnTo>
                <a:cubicBezTo>
                  <a:pt x="110239" y="1477328"/>
                  <a:pt x="0" y="1367089"/>
                  <a:pt x="0" y="1231102"/>
                </a:cubicBezTo>
                <a:lnTo>
                  <a:pt x="0" y="1231107"/>
                </a:lnTo>
                <a:lnTo>
                  <a:pt x="0" y="861775"/>
                </a:lnTo>
                <a:lnTo>
                  <a:pt x="0" y="861775"/>
                </a:lnTo>
                <a:lnTo>
                  <a:pt x="0" y="246226"/>
                </a:lnTo>
                <a:close/>
              </a:path>
            </a:pathLst>
          </a:custGeom>
          <a:ln w="19050">
            <a:solidFill>
              <a:srgbClr val="57257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0" name="Picture 6" descr="Картинки по запросу трава фон 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261"/>
          <a:stretch/>
        </p:blipFill>
        <p:spPr bwMode="auto">
          <a:xfrm>
            <a:off x="479376" y="4887918"/>
            <a:ext cx="5495108" cy="161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Картинки по запросу яблоня дерево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460984"/>
            <a:ext cx="2808312" cy="341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456" y="3090365"/>
            <a:ext cx="3124777" cy="2782829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295402" y="980728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57257D"/>
                </a:solidFill>
              </a:rPr>
              <a:t>Приемы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72064" y="2655481"/>
            <a:ext cx="39752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Пусть руки на время станут такими длинными, чтобы можно было достать с ветки яблоко, или поздороваться через форточку, или достать с крыши мячик.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78524" y="4005064"/>
            <a:ext cx="1404441" cy="214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4514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лес фон рисованный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7291" y="2508102"/>
            <a:ext cx="4967981" cy="358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6528048" y="2642641"/>
            <a:ext cx="4032448" cy="1839138"/>
          </a:xfrm>
          <a:custGeom>
            <a:avLst/>
            <a:gdLst>
              <a:gd name="connsiteX0" fmla="*/ 0 w 4032448"/>
              <a:gd name="connsiteY0" fmla="*/ 246226 h 1477328"/>
              <a:gd name="connsiteX1" fmla="*/ 246226 w 4032448"/>
              <a:gd name="connsiteY1" fmla="*/ 0 h 1477328"/>
              <a:gd name="connsiteX2" fmla="*/ 672075 w 4032448"/>
              <a:gd name="connsiteY2" fmla="*/ 0 h 1477328"/>
              <a:gd name="connsiteX3" fmla="*/ 672075 w 4032448"/>
              <a:gd name="connsiteY3" fmla="*/ 0 h 1477328"/>
              <a:gd name="connsiteX4" fmla="*/ 1680187 w 4032448"/>
              <a:gd name="connsiteY4" fmla="*/ 0 h 1477328"/>
              <a:gd name="connsiteX5" fmla="*/ 3786222 w 4032448"/>
              <a:gd name="connsiteY5" fmla="*/ 0 h 1477328"/>
              <a:gd name="connsiteX6" fmla="*/ 4032448 w 4032448"/>
              <a:gd name="connsiteY6" fmla="*/ 246226 h 1477328"/>
              <a:gd name="connsiteX7" fmla="*/ 4032448 w 4032448"/>
              <a:gd name="connsiteY7" fmla="*/ 861775 h 1477328"/>
              <a:gd name="connsiteX8" fmla="*/ 4032448 w 4032448"/>
              <a:gd name="connsiteY8" fmla="*/ 861775 h 1477328"/>
              <a:gd name="connsiteX9" fmla="*/ 4032448 w 4032448"/>
              <a:gd name="connsiteY9" fmla="*/ 1231107 h 1477328"/>
              <a:gd name="connsiteX10" fmla="*/ 4032448 w 4032448"/>
              <a:gd name="connsiteY10" fmla="*/ 1231102 h 1477328"/>
              <a:gd name="connsiteX11" fmla="*/ 3786222 w 4032448"/>
              <a:gd name="connsiteY11" fmla="*/ 1477328 h 1477328"/>
              <a:gd name="connsiteX12" fmla="*/ 1680187 w 4032448"/>
              <a:gd name="connsiteY12" fmla="*/ 1477328 h 1477328"/>
              <a:gd name="connsiteX13" fmla="*/ 1176144 w 4032448"/>
              <a:gd name="connsiteY13" fmla="*/ 1661994 h 1477328"/>
              <a:gd name="connsiteX14" fmla="*/ 672075 w 4032448"/>
              <a:gd name="connsiteY14" fmla="*/ 1477328 h 1477328"/>
              <a:gd name="connsiteX15" fmla="*/ 246226 w 4032448"/>
              <a:gd name="connsiteY15" fmla="*/ 1477328 h 1477328"/>
              <a:gd name="connsiteX16" fmla="*/ 0 w 4032448"/>
              <a:gd name="connsiteY16" fmla="*/ 1231102 h 1477328"/>
              <a:gd name="connsiteX17" fmla="*/ 0 w 4032448"/>
              <a:gd name="connsiteY17" fmla="*/ 1231107 h 1477328"/>
              <a:gd name="connsiteX18" fmla="*/ 0 w 4032448"/>
              <a:gd name="connsiteY18" fmla="*/ 861775 h 1477328"/>
              <a:gd name="connsiteX19" fmla="*/ 0 w 4032448"/>
              <a:gd name="connsiteY19" fmla="*/ 861775 h 1477328"/>
              <a:gd name="connsiteX20" fmla="*/ 0 w 4032448"/>
              <a:gd name="connsiteY20" fmla="*/ 246226 h 1477328"/>
              <a:gd name="connsiteX0" fmla="*/ 0 w 4032448"/>
              <a:gd name="connsiteY0" fmla="*/ 246226 h 2180609"/>
              <a:gd name="connsiteX1" fmla="*/ 246226 w 4032448"/>
              <a:gd name="connsiteY1" fmla="*/ 0 h 2180609"/>
              <a:gd name="connsiteX2" fmla="*/ 672075 w 4032448"/>
              <a:gd name="connsiteY2" fmla="*/ 0 h 2180609"/>
              <a:gd name="connsiteX3" fmla="*/ 672075 w 4032448"/>
              <a:gd name="connsiteY3" fmla="*/ 0 h 2180609"/>
              <a:gd name="connsiteX4" fmla="*/ 1680187 w 4032448"/>
              <a:gd name="connsiteY4" fmla="*/ 0 h 2180609"/>
              <a:gd name="connsiteX5" fmla="*/ 3786222 w 4032448"/>
              <a:gd name="connsiteY5" fmla="*/ 0 h 2180609"/>
              <a:gd name="connsiteX6" fmla="*/ 4032448 w 4032448"/>
              <a:gd name="connsiteY6" fmla="*/ 246226 h 2180609"/>
              <a:gd name="connsiteX7" fmla="*/ 4032448 w 4032448"/>
              <a:gd name="connsiteY7" fmla="*/ 861775 h 2180609"/>
              <a:gd name="connsiteX8" fmla="*/ 4032448 w 4032448"/>
              <a:gd name="connsiteY8" fmla="*/ 861775 h 2180609"/>
              <a:gd name="connsiteX9" fmla="*/ 4032448 w 4032448"/>
              <a:gd name="connsiteY9" fmla="*/ 1231107 h 2180609"/>
              <a:gd name="connsiteX10" fmla="*/ 4032448 w 4032448"/>
              <a:gd name="connsiteY10" fmla="*/ 1231102 h 2180609"/>
              <a:gd name="connsiteX11" fmla="*/ 3786222 w 4032448"/>
              <a:gd name="connsiteY11" fmla="*/ 1477328 h 2180609"/>
              <a:gd name="connsiteX12" fmla="*/ 1680187 w 4032448"/>
              <a:gd name="connsiteY12" fmla="*/ 1477328 h 2180609"/>
              <a:gd name="connsiteX13" fmla="*/ 3673684 w 4032448"/>
              <a:gd name="connsiteY13" fmla="*/ 2180609 h 2180609"/>
              <a:gd name="connsiteX14" fmla="*/ 672075 w 4032448"/>
              <a:gd name="connsiteY14" fmla="*/ 1477328 h 2180609"/>
              <a:gd name="connsiteX15" fmla="*/ 246226 w 4032448"/>
              <a:gd name="connsiteY15" fmla="*/ 1477328 h 2180609"/>
              <a:gd name="connsiteX16" fmla="*/ 0 w 4032448"/>
              <a:gd name="connsiteY16" fmla="*/ 1231102 h 2180609"/>
              <a:gd name="connsiteX17" fmla="*/ 0 w 4032448"/>
              <a:gd name="connsiteY17" fmla="*/ 1231107 h 2180609"/>
              <a:gd name="connsiteX18" fmla="*/ 0 w 4032448"/>
              <a:gd name="connsiteY18" fmla="*/ 861775 h 2180609"/>
              <a:gd name="connsiteX19" fmla="*/ 0 w 4032448"/>
              <a:gd name="connsiteY19" fmla="*/ 861775 h 2180609"/>
              <a:gd name="connsiteX20" fmla="*/ 0 w 4032448"/>
              <a:gd name="connsiteY20" fmla="*/ 246226 h 218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2448" h="2180609">
                <a:moveTo>
                  <a:pt x="0" y="246226"/>
                </a:moveTo>
                <a:cubicBezTo>
                  <a:pt x="0" y="110239"/>
                  <a:pt x="110239" y="0"/>
                  <a:pt x="246226" y="0"/>
                </a:cubicBezTo>
                <a:lnTo>
                  <a:pt x="672075" y="0"/>
                </a:lnTo>
                <a:lnTo>
                  <a:pt x="672075" y="0"/>
                </a:lnTo>
                <a:lnTo>
                  <a:pt x="1680187" y="0"/>
                </a:lnTo>
                <a:lnTo>
                  <a:pt x="3786222" y="0"/>
                </a:lnTo>
                <a:cubicBezTo>
                  <a:pt x="3922209" y="0"/>
                  <a:pt x="4032448" y="110239"/>
                  <a:pt x="4032448" y="246226"/>
                </a:cubicBezTo>
                <a:lnTo>
                  <a:pt x="4032448" y="861775"/>
                </a:lnTo>
                <a:lnTo>
                  <a:pt x="4032448" y="861775"/>
                </a:lnTo>
                <a:lnTo>
                  <a:pt x="4032448" y="1231107"/>
                </a:lnTo>
                <a:lnTo>
                  <a:pt x="4032448" y="1231102"/>
                </a:lnTo>
                <a:cubicBezTo>
                  <a:pt x="4032448" y="1367089"/>
                  <a:pt x="3922209" y="1477328"/>
                  <a:pt x="3786222" y="1477328"/>
                </a:cubicBezTo>
                <a:lnTo>
                  <a:pt x="1680187" y="1477328"/>
                </a:lnTo>
                <a:lnTo>
                  <a:pt x="3673684" y="2180609"/>
                </a:lnTo>
                <a:lnTo>
                  <a:pt x="672075" y="1477328"/>
                </a:lnTo>
                <a:lnTo>
                  <a:pt x="246226" y="1477328"/>
                </a:lnTo>
                <a:cubicBezTo>
                  <a:pt x="110239" y="1477328"/>
                  <a:pt x="0" y="1367089"/>
                  <a:pt x="0" y="1231102"/>
                </a:cubicBezTo>
                <a:lnTo>
                  <a:pt x="0" y="1231107"/>
                </a:lnTo>
                <a:lnTo>
                  <a:pt x="0" y="861775"/>
                </a:lnTo>
                <a:lnTo>
                  <a:pt x="0" y="861775"/>
                </a:lnTo>
                <a:lnTo>
                  <a:pt x="0" y="246226"/>
                </a:lnTo>
                <a:close/>
              </a:path>
            </a:pathLst>
          </a:custGeom>
          <a:ln w="19050">
            <a:solidFill>
              <a:srgbClr val="57257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295402" y="980728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57257D"/>
                </a:solidFill>
              </a:rPr>
              <a:t>Приемы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40558" y="2684638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Если деревья в лесу уменьшатся до размеров травы, а трава до размеров спички, тогда легко будет искать </a:t>
            </a:r>
            <a:r>
              <a:rPr lang="ru-RU" dirty="0" smtClean="0"/>
              <a:t>грибы.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78524" y="4005064"/>
            <a:ext cx="1404441" cy="214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Картинки по запросу грибы рисунок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911" y="2642641"/>
            <a:ext cx="3346797" cy="293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3590347" y="2933903"/>
            <a:ext cx="2731313" cy="3158965"/>
            <a:chOff x="5605579" y="4103519"/>
            <a:chExt cx="1593912" cy="2061785"/>
          </a:xfrm>
        </p:grpSpPr>
        <p:sp>
          <p:nvSpPr>
            <p:cNvPr id="16" name="Овал 2"/>
            <p:cNvSpPr/>
            <p:nvPr/>
          </p:nvSpPr>
          <p:spPr>
            <a:xfrm>
              <a:off x="5989953" y="4276332"/>
              <a:ext cx="694246" cy="636554"/>
            </a:xfrm>
            <a:custGeom>
              <a:avLst/>
              <a:gdLst>
                <a:gd name="connsiteX0" fmla="*/ 0 w 615582"/>
                <a:gd name="connsiteY0" fmla="*/ 288032 h 576064"/>
                <a:gd name="connsiteX1" fmla="*/ 307791 w 615582"/>
                <a:gd name="connsiteY1" fmla="*/ 0 h 576064"/>
                <a:gd name="connsiteX2" fmla="*/ 615582 w 615582"/>
                <a:gd name="connsiteY2" fmla="*/ 288032 h 576064"/>
                <a:gd name="connsiteX3" fmla="*/ 307791 w 615582"/>
                <a:gd name="connsiteY3" fmla="*/ 576064 h 576064"/>
                <a:gd name="connsiteX4" fmla="*/ 0 w 615582"/>
                <a:gd name="connsiteY4" fmla="*/ 288032 h 576064"/>
                <a:gd name="connsiteX0" fmla="*/ 0 w 685250"/>
                <a:gd name="connsiteY0" fmla="*/ 262033 h 576294"/>
                <a:gd name="connsiteX1" fmla="*/ 377459 w 685250"/>
                <a:gd name="connsiteY1" fmla="*/ 127 h 576294"/>
                <a:gd name="connsiteX2" fmla="*/ 685250 w 685250"/>
                <a:gd name="connsiteY2" fmla="*/ 288159 h 576294"/>
                <a:gd name="connsiteX3" fmla="*/ 377459 w 685250"/>
                <a:gd name="connsiteY3" fmla="*/ 576191 h 576294"/>
                <a:gd name="connsiteX4" fmla="*/ 0 w 685250"/>
                <a:gd name="connsiteY4" fmla="*/ 262033 h 576294"/>
                <a:gd name="connsiteX0" fmla="*/ 12451 w 697701"/>
                <a:gd name="connsiteY0" fmla="*/ 278670 h 592931"/>
                <a:gd name="connsiteX1" fmla="*/ 118209 w 697701"/>
                <a:gd name="connsiteY1" fmla="*/ 60537 h 592931"/>
                <a:gd name="connsiteX2" fmla="*/ 389910 w 697701"/>
                <a:gd name="connsiteY2" fmla="*/ 16764 h 592931"/>
                <a:gd name="connsiteX3" fmla="*/ 697701 w 697701"/>
                <a:gd name="connsiteY3" fmla="*/ 304796 h 592931"/>
                <a:gd name="connsiteX4" fmla="*/ 389910 w 697701"/>
                <a:gd name="connsiteY4" fmla="*/ 592828 h 592931"/>
                <a:gd name="connsiteX5" fmla="*/ 12451 w 697701"/>
                <a:gd name="connsiteY5" fmla="*/ 278670 h 592931"/>
                <a:gd name="connsiteX0" fmla="*/ 131 w 685381"/>
                <a:gd name="connsiteY0" fmla="*/ 278670 h 608529"/>
                <a:gd name="connsiteX1" fmla="*/ 105889 w 685381"/>
                <a:gd name="connsiteY1" fmla="*/ 60537 h 608529"/>
                <a:gd name="connsiteX2" fmla="*/ 377590 w 685381"/>
                <a:gd name="connsiteY2" fmla="*/ 16764 h 608529"/>
                <a:gd name="connsiteX3" fmla="*/ 685381 w 685381"/>
                <a:gd name="connsiteY3" fmla="*/ 304796 h 608529"/>
                <a:gd name="connsiteX4" fmla="*/ 377590 w 685381"/>
                <a:gd name="connsiteY4" fmla="*/ 592828 h 608529"/>
                <a:gd name="connsiteX5" fmla="*/ 123307 w 685381"/>
                <a:gd name="connsiteY5" fmla="*/ 539509 h 608529"/>
                <a:gd name="connsiteX6" fmla="*/ 131 w 685381"/>
                <a:gd name="connsiteY6" fmla="*/ 278670 h 608529"/>
                <a:gd name="connsiteX0" fmla="*/ 131 w 685381"/>
                <a:gd name="connsiteY0" fmla="*/ 278670 h 608529"/>
                <a:gd name="connsiteX1" fmla="*/ 105889 w 685381"/>
                <a:gd name="connsiteY1" fmla="*/ 60537 h 608529"/>
                <a:gd name="connsiteX2" fmla="*/ 377590 w 685381"/>
                <a:gd name="connsiteY2" fmla="*/ 16764 h 608529"/>
                <a:gd name="connsiteX3" fmla="*/ 685381 w 685381"/>
                <a:gd name="connsiteY3" fmla="*/ 304796 h 608529"/>
                <a:gd name="connsiteX4" fmla="*/ 377590 w 685381"/>
                <a:gd name="connsiteY4" fmla="*/ 592828 h 608529"/>
                <a:gd name="connsiteX5" fmla="*/ 123307 w 685381"/>
                <a:gd name="connsiteY5" fmla="*/ 539509 h 608529"/>
                <a:gd name="connsiteX6" fmla="*/ 131 w 685381"/>
                <a:gd name="connsiteY6" fmla="*/ 278670 h 608529"/>
                <a:gd name="connsiteX0" fmla="*/ 131 w 685381"/>
                <a:gd name="connsiteY0" fmla="*/ 269962 h 608529"/>
                <a:gd name="connsiteX1" fmla="*/ 105889 w 685381"/>
                <a:gd name="connsiteY1" fmla="*/ 60537 h 608529"/>
                <a:gd name="connsiteX2" fmla="*/ 377590 w 685381"/>
                <a:gd name="connsiteY2" fmla="*/ 16764 h 608529"/>
                <a:gd name="connsiteX3" fmla="*/ 685381 w 685381"/>
                <a:gd name="connsiteY3" fmla="*/ 304796 h 608529"/>
                <a:gd name="connsiteX4" fmla="*/ 377590 w 685381"/>
                <a:gd name="connsiteY4" fmla="*/ 592828 h 608529"/>
                <a:gd name="connsiteX5" fmla="*/ 123307 w 685381"/>
                <a:gd name="connsiteY5" fmla="*/ 539509 h 608529"/>
                <a:gd name="connsiteX6" fmla="*/ 131 w 685381"/>
                <a:gd name="connsiteY6" fmla="*/ 269962 h 608529"/>
                <a:gd name="connsiteX0" fmla="*/ 131 w 659255"/>
                <a:gd name="connsiteY0" fmla="*/ 269962 h 608529"/>
                <a:gd name="connsiteX1" fmla="*/ 105889 w 659255"/>
                <a:gd name="connsiteY1" fmla="*/ 60537 h 608529"/>
                <a:gd name="connsiteX2" fmla="*/ 377590 w 659255"/>
                <a:gd name="connsiteY2" fmla="*/ 16764 h 608529"/>
                <a:gd name="connsiteX3" fmla="*/ 659255 w 659255"/>
                <a:gd name="connsiteY3" fmla="*/ 304796 h 608529"/>
                <a:gd name="connsiteX4" fmla="*/ 377590 w 659255"/>
                <a:gd name="connsiteY4" fmla="*/ 592828 h 608529"/>
                <a:gd name="connsiteX5" fmla="*/ 123307 w 659255"/>
                <a:gd name="connsiteY5" fmla="*/ 539509 h 608529"/>
                <a:gd name="connsiteX6" fmla="*/ 131 w 659255"/>
                <a:gd name="connsiteY6" fmla="*/ 269962 h 608529"/>
                <a:gd name="connsiteX0" fmla="*/ 131 w 659255"/>
                <a:gd name="connsiteY0" fmla="*/ 269962 h 630768"/>
                <a:gd name="connsiteX1" fmla="*/ 105889 w 659255"/>
                <a:gd name="connsiteY1" fmla="*/ 60537 h 630768"/>
                <a:gd name="connsiteX2" fmla="*/ 377590 w 659255"/>
                <a:gd name="connsiteY2" fmla="*/ 16764 h 630768"/>
                <a:gd name="connsiteX3" fmla="*/ 659255 w 659255"/>
                <a:gd name="connsiteY3" fmla="*/ 304796 h 630768"/>
                <a:gd name="connsiteX4" fmla="*/ 412425 w 659255"/>
                <a:gd name="connsiteY4" fmla="*/ 618954 h 630768"/>
                <a:gd name="connsiteX5" fmla="*/ 123307 w 659255"/>
                <a:gd name="connsiteY5" fmla="*/ 539509 h 630768"/>
                <a:gd name="connsiteX6" fmla="*/ 131 w 659255"/>
                <a:gd name="connsiteY6" fmla="*/ 269962 h 630768"/>
                <a:gd name="connsiteX0" fmla="*/ 76 w 694035"/>
                <a:gd name="connsiteY0" fmla="*/ 287379 h 630768"/>
                <a:gd name="connsiteX1" fmla="*/ 140669 w 694035"/>
                <a:gd name="connsiteY1" fmla="*/ 60537 h 630768"/>
                <a:gd name="connsiteX2" fmla="*/ 412370 w 694035"/>
                <a:gd name="connsiteY2" fmla="*/ 16764 h 630768"/>
                <a:gd name="connsiteX3" fmla="*/ 694035 w 694035"/>
                <a:gd name="connsiteY3" fmla="*/ 304796 h 630768"/>
                <a:gd name="connsiteX4" fmla="*/ 447205 w 694035"/>
                <a:gd name="connsiteY4" fmla="*/ 618954 h 630768"/>
                <a:gd name="connsiteX5" fmla="*/ 158087 w 694035"/>
                <a:gd name="connsiteY5" fmla="*/ 539509 h 630768"/>
                <a:gd name="connsiteX6" fmla="*/ 76 w 694035"/>
                <a:gd name="connsiteY6" fmla="*/ 287379 h 630768"/>
                <a:gd name="connsiteX0" fmla="*/ 287 w 694246"/>
                <a:gd name="connsiteY0" fmla="*/ 287379 h 636554"/>
                <a:gd name="connsiteX1" fmla="*/ 140880 w 694246"/>
                <a:gd name="connsiteY1" fmla="*/ 60537 h 636554"/>
                <a:gd name="connsiteX2" fmla="*/ 412581 w 694246"/>
                <a:gd name="connsiteY2" fmla="*/ 16764 h 636554"/>
                <a:gd name="connsiteX3" fmla="*/ 694246 w 694246"/>
                <a:gd name="connsiteY3" fmla="*/ 304796 h 636554"/>
                <a:gd name="connsiteX4" fmla="*/ 447416 w 694246"/>
                <a:gd name="connsiteY4" fmla="*/ 618954 h 636554"/>
                <a:gd name="connsiteX5" fmla="*/ 175715 w 694246"/>
                <a:gd name="connsiteY5" fmla="*/ 565634 h 636554"/>
                <a:gd name="connsiteX6" fmla="*/ 287 w 694246"/>
                <a:gd name="connsiteY6" fmla="*/ 287379 h 636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4246" h="636554">
                  <a:moveTo>
                    <a:pt x="287" y="287379"/>
                  </a:moveTo>
                  <a:cubicBezTo>
                    <a:pt x="-5519" y="203196"/>
                    <a:pt x="77970" y="104188"/>
                    <a:pt x="140880" y="60537"/>
                  </a:cubicBezTo>
                  <a:cubicBezTo>
                    <a:pt x="203790" y="16886"/>
                    <a:pt x="320353" y="-23946"/>
                    <a:pt x="412581" y="16764"/>
                  </a:cubicBezTo>
                  <a:cubicBezTo>
                    <a:pt x="504809" y="57474"/>
                    <a:pt x="694246" y="145720"/>
                    <a:pt x="694246" y="304796"/>
                  </a:cubicBezTo>
                  <a:cubicBezTo>
                    <a:pt x="694246" y="463872"/>
                    <a:pt x="533838" y="575481"/>
                    <a:pt x="447416" y="618954"/>
                  </a:cubicBezTo>
                  <a:cubicBezTo>
                    <a:pt x="360994" y="662427"/>
                    <a:pt x="238625" y="617994"/>
                    <a:pt x="175715" y="565634"/>
                  </a:cubicBezTo>
                  <a:cubicBezTo>
                    <a:pt x="69262" y="487148"/>
                    <a:pt x="6093" y="371562"/>
                    <a:pt x="287" y="287379"/>
                  </a:cubicBez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05579" y="4103519"/>
              <a:ext cx="1593912" cy="2061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16771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7075" y="2672170"/>
            <a:ext cx="1561691" cy="23425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0728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57257D"/>
                </a:solidFill>
              </a:rPr>
              <a:t>Приемы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53011" y="2852936"/>
            <a:ext cx="508582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ea typeface="Times New Roman" panose="02020603050405020304" pitchFamily="18" charset="0"/>
              </a:rPr>
              <a:t>Можно предложить детям придумать жителей </a:t>
            </a:r>
            <a:r>
              <a:rPr lang="ru-RU" sz="2000" dirty="0" smtClean="0">
                <a:ea typeface="Times New Roman" panose="02020603050405020304" pitchFamily="18" charset="0"/>
              </a:rPr>
              <a:t>города </a:t>
            </a:r>
            <a:r>
              <a:rPr lang="ru-RU" sz="2000" dirty="0">
                <a:ea typeface="Times New Roman" panose="02020603050405020304" pitchFamily="18" charset="0"/>
              </a:rPr>
              <a:t>и наделить их некими свойствами: </a:t>
            </a:r>
            <a:r>
              <a:rPr lang="ru-RU" sz="2000" dirty="0" smtClean="0">
                <a:ea typeface="Times New Roman" panose="02020603050405020304" pitchFamily="18" charset="0"/>
              </a:rPr>
              <a:t/>
            </a:r>
            <a:br>
              <a:rPr lang="ru-RU" sz="2000" dirty="0" smtClean="0">
                <a:ea typeface="Times New Roman" panose="02020603050405020304" pitchFamily="18" charset="0"/>
              </a:rPr>
            </a:br>
            <a:endParaRPr lang="ru-RU" sz="800" dirty="0"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ea typeface="Times New Roman" panose="02020603050405020304" pitchFamily="18" charset="0"/>
              </a:rPr>
              <a:t>дети </a:t>
            </a:r>
            <a:r>
              <a:rPr lang="ru-RU" sz="2000" dirty="0">
                <a:ea typeface="Times New Roman" panose="02020603050405020304" pitchFamily="18" charset="0"/>
              </a:rPr>
              <a:t>выбирают объект – предмет живой или неживой природы; 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формулируют </a:t>
            </a:r>
            <a:r>
              <a:rPr lang="ru-RU" sz="2000" dirty="0">
                <a:ea typeface="Times New Roman" panose="02020603050405020304" pitchFamily="18" charset="0"/>
              </a:rPr>
              <a:t>его свойства, качества, особенности или черты характера. 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сформулированными </a:t>
            </a:r>
            <a:r>
              <a:rPr lang="ru-RU" sz="2000" dirty="0">
                <a:ea typeface="Times New Roman" panose="02020603050405020304" pitchFamily="18" charset="0"/>
              </a:rPr>
              <a:t>свойствами и качествами наделяют человека – жителя фантастического города.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836" y="3099368"/>
            <a:ext cx="1255752" cy="191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рамка фигурна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8499" y="3284984"/>
            <a:ext cx="3672408" cy="169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43470" y="3606696"/>
            <a:ext cx="317241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1900" b="1" i="1" dirty="0"/>
              <a:t>Добавление (исключение)</a:t>
            </a:r>
            <a:r>
              <a:rPr lang="ru-RU" sz="1900" i="1" dirty="0"/>
              <a:t> </a:t>
            </a:r>
            <a:r>
              <a:rPr lang="ru-RU" sz="1900" b="1" i="1" dirty="0"/>
              <a:t>одного или нескольких фантастических свойств</a:t>
            </a:r>
            <a:r>
              <a:rPr lang="ru-RU" sz="1900" i="1" dirty="0"/>
              <a:t> </a:t>
            </a:r>
            <a:endParaRPr lang="ru-RU" sz="19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89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Картинки по запросу бумага лист 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031"/>
          <a:stretch/>
        </p:blipFill>
        <p:spPr bwMode="auto">
          <a:xfrm>
            <a:off x="1779861" y="2333251"/>
            <a:ext cx="4449243" cy="303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810587" y="5380544"/>
            <a:ext cx="376146" cy="57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0728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57257D"/>
                </a:solidFill>
              </a:rPr>
              <a:t>Приемы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8766" y="2492896"/>
            <a:ext cx="530185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Задания можно усложнить</a:t>
            </a:r>
            <a:r>
              <a:rPr lang="ru-RU" sz="2000" dirty="0" smtClean="0"/>
              <a:t>:</a:t>
            </a:r>
          </a:p>
          <a:p>
            <a:endParaRPr lang="ru-RU" sz="800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/>
              <a:t>придумайте органы чувств, которых нет у человека, но могли бы </a:t>
            </a:r>
            <a:r>
              <a:rPr lang="ru-RU" sz="2000" dirty="0" smtClean="0"/>
              <a:t>быть; </a:t>
            </a:r>
            <a:endParaRPr lang="ru-RU" sz="2000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придет </a:t>
            </a:r>
            <a:r>
              <a:rPr lang="ru-RU" sz="2000" dirty="0"/>
              <a:t>время и можно будет менять внутренние органы. Как бы это могло выглядеть? </a:t>
            </a:r>
            <a:endParaRPr lang="ru-RU" sz="2000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сделайте </a:t>
            </a:r>
            <a:r>
              <a:rPr lang="ru-RU" sz="2000" dirty="0"/>
              <a:t>«разметку» людей цветом по их нравственным </a:t>
            </a:r>
            <a:r>
              <a:rPr lang="ru-RU" sz="2000" dirty="0" smtClean="0"/>
              <a:t>качествам: все </a:t>
            </a:r>
            <a:r>
              <a:rPr lang="ru-RU" sz="2000" dirty="0"/>
              <a:t>честные люди стали розовыми, все бесчестные - фиолетовыми, а злые - чёрными. Чем больше человек сделал плохого, тем темнее цвет.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000" dirty="0"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80862">
            <a:off x="2542752" y="2929782"/>
            <a:ext cx="3441267" cy="182276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111157" y="4006059"/>
            <a:ext cx="1672475" cy="1915339"/>
            <a:chOff x="667526" y="4006059"/>
            <a:chExt cx="1672475" cy="191533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26" y="4006059"/>
              <a:ext cx="1255752" cy="1915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Picture 6" descr="Картинки по запросу карандаш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097494">
              <a:off x="1506553" y="4368992"/>
              <a:ext cx="833448" cy="83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75450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9856" y="2636912"/>
            <a:ext cx="1659056" cy="24885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0728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57257D"/>
                </a:solidFill>
              </a:rPr>
              <a:t>Приемы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44071" y="2852936"/>
            <a:ext cx="45365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ea typeface="Times New Roman" panose="02020603050405020304" pitchFamily="18" charset="0"/>
              </a:rPr>
              <a:t>Можно предложить учащимся следующую ситуацию: 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ea typeface="Times New Roman" panose="02020603050405020304" pitchFamily="18" charset="0"/>
              </a:rPr>
              <a:t>- </a:t>
            </a:r>
            <a:r>
              <a:rPr lang="ru-RU" sz="2400" i="1" dirty="0" smtClean="0">
                <a:ea typeface="Times New Roman" panose="02020603050405020304" pitchFamily="18" charset="0"/>
              </a:rPr>
              <a:t>Вы </a:t>
            </a:r>
            <a:r>
              <a:rPr lang="ru-RU" sz="2400" i="1" dirty="0">
                <a:ea typeface="Times New Roman" panose="02020603050405020304" pitchFamily="18" charset="0"/>
              </a:rPr>
              <a:t>получили замечательный дар, все что вы нарисуете - оживает! Что бы вы нарисовали? Великих людей? Вымирающих животных? Новых животных и растений</a:t>
            </a:r>
            <a:r>
              <a:rPr lang="ru-RU" sz="2400" i="1" dirty="0" smtClean="0">
                <a:ea typeface="Times New Roman" panose="02020603050405020304" pitchFamily="18" charset="0"/>
              </a:rPr>
              <a:t>?</a:t>
            </a:r>
            <a:endParaRPr lang="ru-RU" sz="2400" i="1" dirty="0"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836" y="3099368"/>
            <a:ext cx="1255752" cy="191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рамка фигурна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8499" y="3284984"/>
            <a:ext cx="3672408" cy="169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0568" y="3789040"/>
            <a:ext cx="3172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ea typeface="Times New Roman" panose="02020603050405020304" pitchFamily="18" charset="0"/>
              </a:rPr>
              <a:t> </a:t>
            </a:r>
            <a:r>
              <a:rPr lang="ru-RU" sz="2400" b="1" i="1" dirty="0"/>
              <a:t>Оживший рисунок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2238247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9856" y="2852936"/>
            <a:ext cx="1535543" cy="23033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0728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57257D"/>
                </a:solidFill>
              </a:rPr>
              <a:t>Приемы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28048" y="2564904"/>
            <a:ext cx="49685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i="1" dirty="0">
                <a:ea typeface="Times New Roman" panose="02020603050405020304" pitchFamily="18" charset="0"/>
              </a:rPr>
              <a:t>Антропоморфизм </a:t>
            </a:r>
            <a:r>
              <a:rPr lang="ru-RU" sz="2000" dirty="0">
                <a:ea typeface="Times New Roman" panose="02020603050405020304" pitchFamily="18" charset="0"/>
              </a:rPr>
              <a:t>- </a:t>
            </a:r>
            <a:r>
              <a:rPr lang="ru-RU" sz="2000" dirty="0" smtClean="0">
                <a:ea typeface="Times New Roman" panose="02020603050405020304" pitchFamily="18" charset="0"/>
              </a:rPr>
              <a:t> </a:t>
            </a:r>
            <a:r>
              <a:rPr lang="ru-RU" sz="2000" dirty="0">
                <a:ea typeface="Times New Roman" panose="02020603050405020304" pitchFamily="18" charset="0"/>
              </a:rPr>
              <a:t>уподобление человеку, наделение человеческими свойствами (речью, мышлением, способностью чувствовать) любых объектов - одушевленных и неодушевленных: животных, растений, небесных тел, мифических существ.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ea typeface="Times New Roman" panose="02020603050405020304" pitchFamily="18" charset="0"/>
              </a:rPr>
              <a:t>На уроке </a:t>
            </a:r>
            <a:r>
              <a:rPr lang="ru-RU" sz="2000" dirty="0">
                <a:ea typeface="Times New Roman" panose="02020603050405020304" pitchFamily="18" charset="0"/>
              </a:rPr>
              <a:t>можно «оживить» деревья, изобразить их в виде живых объектов, наделить их чертами человека.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836" y="3099368"/>
            <a:ext cx="1255752" cy="191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рамка фигурна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8499" y="3284984"/>
            <a:ext cx="3672408" cy="169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0568" y="3789040"/>
            <a:ext cx="3172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ea typeface="Times New Roman" panose="02020603050405020304" pitchFamily="18" charset="0"/>
              </a:rPr>
              <a:t> </a:t>
            </a:r>
            <a:r>
              <a:rPr lang="ru-RU" sz="2400" b="1" i="1" dirty="0"/>
              <a:t>Антропоморфизм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414279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6892" y="2708920"/>
            <a:ext cx="1621156" cy="24317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0728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57257D"/>
                </a:solidFill>
              </a:rPr>
              <a:t>Приемы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44072" y="2933652"/>
            <a:ext cx="4320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ea typeface="Times New Roman" panose="02020603050405020304" pitchFamily="18" charset="0"/>
              </a:rPr>
              <a:t>Можно предложить детям оживить князей и предложить посмотреть на замок их глазами, придумать, что бы ещё построили они в замковом комплексе, представить древний праздник - бал и гостей князя в старинных одеждах и т.д.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836" y="3099368"/>
            <a:ext cx="1255752" cy="191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рамка фигурна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8499" y="3284984"/>
            <a:ext cx="3672408" cy="169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78498" y="3610761"/>
            <a:ext cx="3172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ea typeface="Times New Roman" panose="02020603050405020304" pitchFamily="18" charset="0"/>
              </a:rPr>
              <a:t> </a:t>
            </a:r>
            <a:r>
              <a:rPr lang="ru-RU" sz="2400" b="1" i="1" dirty="0"/>
              <a:t>Оживление людей, животных, растений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28770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1864" y="2643769"/>
            <a:ext cx="1682959" cy="25244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0728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57257D"/>
                </a:solidFill>
              </a:rPr>
              <a:t>Приемы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72064" y="2643769"/>
            <a:ext cx="48245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</a:t>
            </a:r>
            <a:r>
              <a:rPr lang="ru-RU" sz="2000" dirty="0" smtClean="0"/>
              <a:t>ожно </a:t>
            </a:r>
            <a:r>
              <a:rPr lang="ru-RU" sz="2000" dirty="0"/>
              <a:t>предложить детям придумать продолжение сказки о Колобке, при условии, что герой сказки не был съеден лисой, и вылепить скульптурную группу, иллюстрирующую продолжение такой сказки. </a:t>
            </a:r>
          </a:p>
          <a:p>
            <a:r>
              <a:rPr lang="ru-RU" sz="2000" dirty="0"/>
              <a:t>Можно предложить </a:t>
            </a:r>
            <a:r>
              <a:rPr lang="ru-RU" sz="2000" dirty="0" smtClean="0"/>
              <a:t>изменить </a:t>
            </a:r>
            <a:r>
              <a:rPr lang="ru-RU" sz="2000" dirty="0"/>
              <a:t>привычные отношения между героями сказок (лисица стала самой простоватой в лесу, и ее все звери обманывают) и изобразить сюжет.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836" y="3099368"/>
            <a:ext cx="1255752" cy="191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рамка фигурна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8499" y="3284984"/>
            <a:ext cx="3672408" cy="169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78498" y="3501008"/>
            <a:ext cx="317241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ea typeface="Times New Roman" panose="02020603050405020304" pitchFamily="18" charset="0"/>
              </a:rPr>
              <a:t> </a:t>
            </a:r>
            <a:r>
              <a:rPr lang="ru-RU" sz="2400" b="1" i="1" dirty="0"/>
              <a:t>Оживление </a:t>
            </a:r>
            <a:r>
              <a:rPr lang="ru-RU" sz="2400" b="1" i="1" dirty="0" smtClean="0"/>
              <a:t>героев </a:t>
            </a:r>
            <a:r>
              <a:rPr lang="ru-RU" sz="2400" b="1" i="1" dirty="0"/>
              <a:t>литературных произведений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123001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57257D"/>
                </a:solidFill>
              </a:rPr>
              <a:t>Развитие художественно-образного</a:t>
            </a:r>
            <a:br>
              <a:rPr lang="ru-RU" sz="3200" b="1" dirty="0">
                <a:solidFill>
                  <a:srgbClr val="57257D"/>
                </a:solidFill>
              </a:rPr>
            </a:br>
            <a:r>
              <a:rPr lang="ru-RU" sz="3200" b="1" dirty="0">
                <a:solidFill>
                  <a:srgbClr val="57257D"/>
                </a:solidFill>
              </a:rPr>
              <a:t> </a:t>
            </a:r>
            <a:r>
              <a:rPr lang="ru-RU" sz="3200" b="1" dirty="0" smtClean="0">
                <a:solidFill>
                  <a:srgbClr val="57257D"/>
                </a:solidFill>
              </a:rPr>
              <a:t>мышления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271464" y="3142481"/>
            <a:ext cx="3600400" cy="2302743"/>
            <a:chOff x="1271464" y="3142481"/>
            <a:chExt cx="3600400" cy="230274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271464" y="3833188"/>
              <a:ext cx="3600400" cy="16120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725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1487488" y="3151380"/>
              <a:ext cx="3168352" cy="827336"/>
            </a:xfrm>
            <a:prstGeom prst="roundRect">
              <a:avLst/>
            </a:prstGeom>
            <a:gradFill flip="none" rotWithShape="1">
              <a:gsLst>
                <a:gs pos="83000">
                  <a:srgbClr val="EAB6B2"/>
                </a:gs>
                <a:gs pos="49000">
                  <a:srgbClr val="F0CBC8"/>
                </a:gs>
                <a:gs pos="0">
                  <a:schemeClr val="accent3">
                    <a:lumMod val="5000"/>
                    <a:lumOff val="95000"/>
                  </a:schemeClr>
                </a:gs>
                <a:gs pos="100000">
                  <a:schemeClr val="accent3">
                    <a:lumMod val="45000"/>
                    <a:lumOff val="55000"/>
                  </a:schemeClr>
                </a:gs>
              </a:gsLst>
              <a:lin ang="5400000" scaled="1"/>
              <a:tileRect/>
            </a:gradFill>
            <a:ln w="28575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1559496" y="3142481"/>
              <a:ext cx="3096344" cy="790575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ru-RU" sz="2400" b="1" dirty="0" smtClean="0">
                  <a:solidFill>
                    <a:schemeClr val="tx1"/>
                  </a:solidFill>
                </a:rPr>
                <a:t>Развитие наблюдательности</a:t>
              </a:r>
              <a:endParaRPr lang="be-BY" sz="2400" b="1" dirty="0">
                <a:solidFill>
                  <a:schemeClr val="tx1"/>
                </a:solidFill>
                <a:latin typeface="Garamond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721514" y="4136556"/>
              <a:ext cx="270029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200" dirty="0" smtClean="0">
                  <a:ea typeface="Times New Roman" panose="02020603050405020304" pitchFamily="18" charset="0"/>
                </a:rPr>
                <a:t>умение </a:t>
              </a:r>
              <a:r>
                <a:rPr lang="ru-RU" sz="2200" dirty="0">
                  <a:ea typeface="Times New Roman" panose="02020603050405020304" pitchFamily="18" charset="0"/>
                </a:rPr>
                <a:t>вглядываться в явления жизни</a:t>
              </a:r>
              <a:endParaRPr lang="ru-RU" sz="2200" dirty="0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7190498" y="3151380"/>
            <a:ext cx="3730037" cy="2293844"/>
            <a:chOff x="7190498" y="3151380"/>
            <a:chExt cx="3730037" cy="229384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90498" y="3860711"/>
              <a:ext cx="3730037" cy="15845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725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7392144" y="3151380"/>
              <a:ext cx="3168352" cy="881720"/>
              <a:chOff x="8745917" y="2723665"/>
              <a:chExt cx="3168352" cy="881720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8745917" y="2778049"/>
                <a:ext cx="3168352" cy="827336"/>
              </a:xfrm>
              <a:prstGeom prst="roundRect">
                <a:avLst/>
              </a:prstGeom>
              <a:gradFill flip="none" rotWithShape="1">
                <a:gsLst>
                  <a:gs pos="83000">
                    <a:srgbClr val="EAB6B2"/>
                  </a:gs>
                  <a:gs pos="49000">
                    <a:srgbClr val="F0CBC8"/>
                  </a:gs>
                  <a:gs pos="0">
                    <a:schemeClr val="accent3">
                      <a:lumMod val="5000"/>
                      <a:lumOff val="95000"/>
                    </a:schemeClr>
                  </a:gs>
                  <a:gs pos="100000">
                    <a:schemeClr val="accent3">
                      <a:lumMod val="45000"/>
                      <a:lumOff val="55000"/>
                    </a:schemeClr>
                  </a:gs>
                </a:gsLst>
                <a:lin ang="5400000" scaled="1"/>
                <a:tileRect/>
              </a:gradFill>
              <a:ln w="28575"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Заголовок 1"/>
              <p:cNvSpPr txBox="1">
                <a:spLocks/>
              </p:cNvSpPr>
              <p:nvPr/>
            </p:nvSpPr>
            <p:spPr>
              <a:xfrm>
                <a:off x="8817925" y="2723665"/>
                <a:ext cx="3096344" cy="790575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 cap="none">
                    <a:ln w="3175" cmpd="sng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ru-RU" sz="2400" b="1" dirty="0" smtClean="0">
                    <a:solidFill>
                      <a:schemeClr val="tx1"/>
                    </a:solidFill>
                  </a:rPr>
                  <a:t>Развитие </a:t>
                </a:r>
              </a:p>
              <a:p>
                <a:r>
                  <a:rPr lang="ru-RU" sz="2400" b="1" dirty="0" smtClean="0">
                    <a:solidFill>
                      <a:schemeClr val="tx1"/>
                    </a:solidFill>
                  </a:rPr>
                  <a:t>фантазии</a:t>
                </a:r>
                <a:endParaRPr lang="be-BY" sz="2400" b="1" dirty="0">
                  <a:solidFill>
                    <a:schemeClr val="tx1"/>
                  </a:solidFill>
                  <a:latin typeface="Garamond" pitchFamily="18" charset="0"/>
                </a:endParaRPr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7190498" y="4121785"/>
              <a:ext cx="37300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ea typeface="Times New Roman" panose="02020603050405020304" pitchFamily="18" charset="0"/>
                </a:rPr>
                <a:t>способность </a:t>
              </a:r>
              <a:r>
                <a:rPr lang="ru-RU" sz="2000" dirty="0">
                  <a:ea typeface="Times New Roman" panose="02020603050405020304" pitchFamily="18" charset="0"/>
                </a:rPr>
                <a:t>на основе развитой наблюдательности строить художественный образ, выражая свое отношение к реальности</a:t>
              </a:r>
              <a:endParaRPr lang="ru-RU" sz="2000" dirty="0"/>
            </a:p>
          </p:txBody>
        </p:sp>
      </p:grpSp>
      <p:sp>
        <p:nvSpPr>
          <p:cNvPr id="17" name="Стрелка вниз 16"/>
          <p:cNvSpPr/>
          <p:nvPr/>
        </p:nvSpPr>
        <p:spPr>
          <a:xfrm>
            <a:off x="3503712" y="2435192"/>
            <a:ext cx="450051" cy="5760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8022213" y="2420888"/>
            <a:ext cx="450051" cy="5760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1900" y="3887571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Выноска-облако 9"/>
          <p:cNvSpPr/>
          <p:nvPr/>
        </p:nvSpPr>
        <p:spPr>
          <a:xfrm>
            <a:off x="5397488" y="2564904"/>
            <a:ext cx="2066664" cy="154020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1292157 w 4176464"/>
              <a:gd name="connsiteY0" fmla="*/ 2997333 h 2664296"/>
              <a:gd name="connsiteX1" fmla="*/ 1218149 w 4176464"/>
              <a:gd name="connsiteY1" fmla="*/ 3071341 h 2664296"/>
              <a:gd name="connsiteX2" fmla="*/ 1144141 w 4176464"/>
              <a:gd name="connsiteY2" fmla="*/ 2997333 h 2664296"/>
              <a:gd name="connsiteX3" fmla="*/ 1218149 w 4176464"/>
              <a:gd name="connsiteY3" fmla="*/ 2923325 h 2664296"/>
              <a:gd name="connsiteX4" fmla="*/ 1292157 w 4176464"/>
              <a:gd name="connsiteY4" fmla="*/ 2997333 h 2664296"/>
              <a:gd name="connsiteX0" fmla="*/ 1413228 w 4176464"/>
              <a:gd name="connsiteY0" fmla="*/ 2907263 h 2664296"/>
              <a:gd name="connsiteX1" fmla="*/ 1265212 w 4176464"/>
              <a:gd name="connsiteY1" fmla="*/ 3055279 h 2664296"/>
              <a:gd name="connsiteX2" fmla="*/ 1117196 w 4176464"/>
              <a:gd name="connsiteY2" fmla="*/ 2907263 h 2664296"/>
              <a:gd name="connsiteX3" fmla="*/ 1265212 w 4176464"/>
              <a:gd name="connsiteY3" fmla="*/ 2759247 h 2664296"/>
              <a:gd name="connsiteX4" fmla="*/ 1413228 w 4176464"/>
              <a:gd name="connsiteY4" fmla="*/ 2907263 h 2664296"/>
              <a:gd name="connsiteX0" fmla="*/ 1602847 w 4176464"/>
              <a:gd name="connsiteY0" fmla="*/ 2686006 h 2664296"/>
              <a:gd name="connsiteX1" fmla="*/ 1380822 w 4176464"/>
              <a:gd name="connsiteY1" fmla="*/ 2908031 h 2664296"/>
              <a:gd name="connsiteX2" fmla="*/ 1158797 w 4176464"/>
              <a:gd name="connsiteY2" fmla="*/ 2686006 h 2664296"/>
              <a:gd name="connsiteX3" fmla="*/ 1380822 w 4176464"/>
              <a:gd name="connsiteY3" fmla="*/ 2463981 h 2664296"/>
              <a:gd name="connsiteX4" fmla="*/ 1602847 w 4176464"/>
              <a:gd name="connsiteY4" fmla="*/ 2686006 h 2664296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51752"/>
              <a:gd name="connsiteX1" fmla="*/ 5659 w 43256"/>
              <a:gd name="connsiteY1" fmla="*/ 6766 h 51752"/>
              <a:gd name="connsiteX2" fmla="*/ 14041 w 43256"/>
              <a:gd name="connsiteY2" fmla="*/ 5061 h 51752"/>
              <a:gd name="connsiteX3" fmla="*/ 22492 w 43256"/>
              <a:gd name="connsiteY3" fmla="*/ 3291 h 51752"/>
              <a:gd name="connsiteX4" fmla="*/ 25785 w 43256"/>
              <a:gd name="connsiteY4" fmla="*/ 59 h 51752"/>
              <a:gd name="connsiteX5" fmla="*/ 29869 w 43256"/>
              <a:gd name="connsiteY5" fmla="*/ 2340 h 51752"/>
              <a:gd name="connsiteX6" fmla="*/ 35499 w 43256"/>
              <a:gd name="connsiteY6" fmla="*/ 549 h 51752"/>
              <a:gd name="connsiteX7" fmla="*/ 38354 w 43256"/>
              <a:gd name="connsiteY7" fmla="*/ 5435 h 51752"/>
              <a:gd name="connsiteX8" fmla="*/ 42018 w 43256"/>
              <a:gd name="connsiteY8" fmla="*/ 10177 h 51752"/>
              <a:gd name="connsiteX9" fmla="*/ 41854 w 43256"/>
              <a:gd name="connsiteY9" fmla="*/ 15319 h 51752"/>
              <a:gd name="connsiteX10" fmla="*/ 43052 w 43256"/>
              <a:gd name="connsiteY10" fmla="*/ 23181 h 51752"/>
              <a:gd name="connsiteX11" fmla="*/ 37440 w 43256"/>
              <a:gd name="connsiteY11" fmla="*/ 30063 h 51752"/>
              <a:gd name="connsiteX12" fmla="*/ 35431 w 43256"/>
              <a:gd name="connsiteY12" fmla="*/ 35960 h 51752"/>
              <a:gd name="connsiteX13" fmla="*/ 28591 w 43256"/>
              <a:gd name="connsiteY13" fmla="*/ 36674 h 51752"/>
              <a:gd name="connsiteX14" fmla="*/ 23703 w 43256"/>
              <a:gd name="connsiteY14" fmla="*/ 42965 h 51752"/>
              <a:gd name="connsiteX15" fmla="*/ 16516 w 43256"/>
              <a:gd name="connsiteY15" fmla="*/ 39125 h 51752"/>
              <a:gd name="connsiteX16" fmla="*/ 5840 w 43256"/>
              <a:gd name="connsiteY16" fmla="*/ 35331 h 51752"/>
              <a:gd name="connsiteX17" fmla="*/ 1146 w 43256"/>
              <a:gd name="connsiteY17" fmla="*/ 31109 h 51752"/>
              <a:gd name="connsiteX18" fmla="*/ 2149 w 43256"/>
              <a:gd name="connsiteY18" fmla="*/ 25410 h 51752"/>
              <a:gd name="connsiteX19" fmla="*/ 31 w 43256"/>
              <a:gd name="connsiteY19" fmla="*/ 19563 h 51752"/>
              <a:gd name="connsiteX20" fmla="*/ 3899 w 43256"/>
              <a:gd name="connsiteY20" fmla="*/ 14366 h 51752"/>
              <a:gd name="connsiteX21" fmla="*/ 3936 w 43256"/>
              <a:gd name="connsiteY21" fmla="*/ 14229 h 51752"/>
              <a:gd name="connsiteX0" fmla="*/ 1295637 w 4181878"/>
              <a:gd name="connsiteY0" fmla="*/ 2988637 h 3191725"/>
              <a:gd name="connsiteX1" fmla="*/ 1221629 w 4181878"/>
              <a:gd name="connsiteY1" fmla="*/ 3062645 h 3191725"/>
              <a:gd name="connsiteX2" fmla="*/ 1147621 w 4181878"/>
              <a:gd name="connsiteY2" fmla="*/ 2988637 h 3191725"/>
              <a:gd name="connsiteX3" fmla="*/ 1221629 w 4181878"/>
              <a:gd name="connsiteY3" fmla="*/ 2914629 h 3191725"/>
              <a:gd name="connsiteX4" fmla="*/ 1295637 w 4181878"/>
              <a:gd name="connsiteY4" fmla="*/ 2988637 h 3191725"/>
              <a:gd name="connsiteX0" fmla="*/ 1416708 w 4181878"/>
              <a:gd name="connsiteY0" fmla="*/ 2898567 h 3191725"/>
              <a:gd name="connsiteX1" fmla="*/ 1021949 w 4181878"/>
              <a:gd name="connsiteY1" fmla="*/ 3191725 h 3191725"/>
              <a:gd name="connsiteX2" fmla="*/ 1120676 w 4181878"/>
              <a:gd name="connsiteY2" fmla="*/ 2898567 h 3191725"/>
              <a:gd name="connsiteX3" fmla="*/ 1268692 w 4181878"/>
              <a:gd name="connsiteY3" fmla="*/ 2750551 h 3191725"/>
              <a:gd name="connsiteX4" fmla="*/ 1416708 w 4181878"/>
              <a:gd name="connsiteY4" fmla="*/ 2898567 h 3191725"/>
              <a:gd name="connsiteX0" fmla="*/ 1606327 w 4181878"/>
              <a:gd name="connsiteY0" fmla="*/ 2677310 h 3191725"/>
              <a:gd name="connsiteX1" fmla="*/ 1384302 w 4181878"/>
              <a:gd name="connsiteY1" fmla="*/ 2899335 h 3191725"/>
              <a:gd name="connsiteX2" fmla="*/ 1162277 w 4181878"/>
              <a:gd name="connsiteY2" fmla="*/ 2677310 h 3191725"/>
              <a:gd name="connsiteX3" fmla="*/ 1384302 w 4181878"/>
              <a:gd name="connsiteY3" fmla="*/ 2455285 h 3191725"/>
              <a:gd name="connsiteX4" fmla="*/ 1606327 w 4181878"/>
              <a:gd name="connsiteY4" fmla="*/ 2677310 h 3191725"/>
              <a:gd name="connsiteX0" fmla="*/ 4729 w 43256"/>
              <a:gd name="connsiteY0" fmla="*/ 26036 h 51752"/>
              <a:gd name="connsiteX1" fmla="*/ 2196 w 43256"/>
              <a:gd name="connsiteY1" fmla="*/ 25239 h 51752"/>
              <a:gd name="connsiteX2" fmla="*/ 6964 w 43256"/>
              <a:gd name="connsiteY2" fmla="*/ 34758 h 51752"/>
              <a:gd name="connsiteX3" fmla="*/ 5856 w 43256"/>
              <a:gd name="connsiteY3" fmla="*/ 35139 h 51752"/>
              <a:gd name="connsiteX4" fmla="*/ 16514 w 43256"/>
              <a:gd name="connsiteY4" fmla="*/ 38949 h 51752"/>
              <a:gd name="connsiteX5" fmla="*/ 15846 w 43256"/>
              <a:gd name="connsiteY5" fmla="*/ 37209 h 51752"/>
              <a:gd name="connsiteX6" fmla="*/ 28863 w 43256"/>
              <a:gd name="connsiteY6" fmla="*/ 34610 h 51752"/>
              <a:gd name="connsiteX7" fmla="*/ 28596 w 43256"/>
              <a:gd name="connsiteY7" fmla="*/ 36519 h 51752"/>
              <a:gd name="connsiteX8" fmla="*/ 34165 w 43256"/>
              <a:gd name="connsiteY8" fmla="*/ 22813 h 51752"/>
              <a:gd name="connsiteX9" fmla="*/ 37416 w 43256"/>
              <a:gd name="connsiteY9" fmla="*/ 29949 h 51752"/>
              <a:gd name="connsiteX10" fmla="*/ 41834 w 43256"/>
              <a:gd name="connsiteY10" fmla="*/ 15213 h 51752"/>
              <a:gd name="connsiteX11" fmla="*/ 40386 w 43256"/>
              <a:gd name="connsiteY11" fmla="*/ 17889 h 51752"/>
              <a:gd name="connsiteX12" fmla="*/ 38360 w 43256"/>
              <a:gd name="connsiteY12" fmla="*/ 5285 h 51752"/>
              <a:gd name="connsiteX13" fmla="*/ 38436 w 43256"/>
              <a:gd name="connsiteY13" fmla="*/ 6549 h 51752"/>
              <a:gd name="connsiteX14" fmla="*/ 29114 w 43256"/>
              <a:gd name="connsiteY14" fmla="*/ 3811 h 51752"/>
              <a:gd name="connsiteX15" fmla="*/ 29856 w 43256"/>
              <a:gd name="connsiteY15" fmla="*/ 2199 h 51752"/>
              <a:gd name="connsiteX16" fmla="*/ 22177 w 43256"/>
              <a:gd name="connsiteY16" fmla="*/ 4579 h 51752"/>
              <a:gd name="connsiteX17" fmla="*/ 22536 w 43256"/>
              <a:gd name="connsiteY17" fmla="*/ 3189 h 51752"/>
              <a:gd name="connsiteX18" fmla="*/ 14036 w 43256"/>
              <a:gd name="connsiteY18" fmla="*/ 5051 h 51752"/>
              <a:gd name="connsiteX19" fmla="*/ 15336 w 43256"/>
              <a:gd name="connsiteY19" fmla="*/ 6399 h 51752"/>
              <a:gd name="connsiteX20" fmla="*/ 4163 w 43256"/>
              <a:gd name="connsiteY20" fmla="*/ 15648 h 51752"/>
              <a:gd name="connsiteX21" fmla="*/ 3936 w 43256"/>
              <a:gd name="connsiteY21" fmla="*/ 14229 h 51752"/>
              <a:gd name="connsiteX0" fmla="*/ 3936 w 43256"/>
              <a:gd name="connsiteY0" fmla="*/ 14229 h 51752"/>
              <a:gd name="connsiteX1" fmla="*/ 5659 w 43256"/>
              <a:gd name="connsiteY1" fmla="*/ 6766 h 51752"/>
              <a:gd name="connsiteX2" fmla="*/ 14041 w 43256"/>
              <a:gd name="connsiteY2" fmla="*/ 5061 h 51752"/>
              <a:gd name="connsiteX3" fmla="*/ 22492 w 43256"/>
              <a:gd name="connsiteY3" fmla="*/ 3291 h 51752"/>
              <a:gd name="connsiteX4" fmla="*/ 25785 w 43256"/>
              <a:gd name="connsiteY4" fmla="*/ 59 h 51752"/>
              <a:gd name="connsiteX5" fmla="*/ 29869 w 43256"/>
              <a:gd name="connsiteY5" fmla="*/ 2340 h 51752"/>
              <a:gd name="connsiteX6" fmla="*/ 35499 w 43256"/>
              <a:gd name="connsiteY6" fmla="*/ 549 h 51752"/>
              <a:gd name="connsiteX7" fmla="*/ 38354 w 43256"/>
              <a:gd name="connsiteY7" fmla="*/ 5435 h 51752"/>
              <a:gd name="connsiteX8" fmla="*/ 42018 w 43256"/>
              <a:gd name="connsiteY8" fmla="*/ 10177 h 51752"/>
              <a:gd name="connsiteX9" fmla="*/ 41854 w 43256"/>
              <a:gd name="connsiteY9" fmla="*/ 15319 h 51752"/>
              <a:gd name="connsiteX10" fmla="*/ 43052 w 43256"/>
              <a:gd name="connsiteY10" fmla="*/ 23181 h 51752"/>
              <a:gd name="connsiteX11" fmla="*/ 37440 w 43256"/>
              <a:gd name="connsiteY11" fmla="*/ 30063 h 51752"/>
              <a:gd name="connsiteX12" fmla="*/ 35431 w 43256"/>
              <a:gd name="connsiteY12" fmla="*/ 35960 h 51752"/>
              <a:gd name="connsiteX13" fmla="*/ 28591 w 43256"/>
              <a:gd name="connsiteY13" fmla="*/ 36674 h 51752"/>
              <a:gd name="connsiteX14" fmla="*/ 23703 w 43256"/>
              <a:gd name="connsiteY14" fmla="*/ 42965 h 51752"/>
              <a:gd name="connsiteX15" fmla="*/ 16516 w 43256"/>
              <a:gd name="connsiteY15" fmla="*/ 39125 h 51752"/>
              <a:gd name="connsiteX16" fmla="*/ 5840 w 43256"/>
              <a:gd name="connsiteY16" fmla="*/ 35331 h 51752"/>
              <a:gd name="connsiteX17" fmla="*/ 1146 w 43256"/>
              <a:gd name="connsiteY17" fmla="*/ 31109 h 51752"/>
              <a:gd name="connsiteX18" fmla="*/ 2149 w 43256"/>
              <a:gd name="connsiteY18" fmla="*/ 25410 h 51752"/>
              <a:gd name="connsiteX19" fmla="*/ 31 w 43256"/>
              <a:gd name="connsiteY19" fmla="*/ 19563 h 51752"/>
              <a:gd name="connsiteX20" fmla="*/ 3899 w 43256"/>
              <a:gd name="connsiteY20" fmla="*/ 14366 h 51752"/>
              <a:gd name="connsiteX21" fmla="*/ 3936 w 43256"/>
              <a:gd name="connsiteY21" fmla="*/ 14229 h 51752"/>
              <a:gd name="connsiteX0" fmla="*/ 1295637 w 4181878"/>
              <a:gd name="connsiteY0" fmla="*/ 2988637 h 3191725"/>
              <a:gd name="connsiteX1" fmla="*/ 1221629 w 4181878"/>
              <a:gd name="connsiteY1" fmla="*/ 3062645 h 3191725"/>
              <a:gd name="connsiteX2" fmla="*/ 1147621 w 4181878"/>
              <a:gd name="connsiteY2" fmla="*/ 2988637 h 3191725"/>
              <a:gd name="connsiteX3" fmla="*/ 1221629 w 4181878"/>
              <a:gd name="connsiteY3" fmla="*/ 2914629 h 3191725"/>
              <a:gd name="connsiteX4" fmla="*/ 1295637 w 4181878"/>
              <a:gd name="connsiteY4" fmla="*/ 2988637 h 3191725"/>
              <a:gd name="connsiteX0" fmla="*/ 1416708 w 4181878"/>
              <a:gd name="connsiteY0" fmla="*/ 2898567 h 3191725"/>
              <a:gd name="connsiteX1" fmla="*/ 1021949 w 4181878"/>
              <a:gd name="connsiteY1" fmla="*/ 3191725 h 3191725"/>
              <a:gd name="connsiteX2" fmla="*/ 1120676 w 4181878"/>
              <a:gd name="connsiteY2" fmla="*/ 2898567 h 3191725"/>
              <a:gd name="connsiteX3" fmla="*/ 1268692 w 4181878"/>
              <a:gd name="connsiteY3" fmla="*/ 2750551 h 3191725"/>
              <a:gd name="connsiteX4" fmla="*/ 1416708 w 4181878"/>
              <a:gd name="connsiteY4" fmla="*/ 2898567 h 3191725"/>
              <a:gd name="connsiteX0" fmla="*/ 1417641 w 4181878"/>
              <a:gd name="connsiteY0" fmla="*/ 2691824 h 3191725"/>
              <a:gd name="connsiteX1" fmla="*/ 1384302 w 4181878"/>
              <a:gd name="connsiteY1" fmla="*/ 2899335 h 3191725"/>
              <a:gd name="connsiteX2" fmla="*/ 1162277 w 4181878"/>
              <a:gd name="connsiteY2" fmla="*/ 2677310 h 3191725"/>
              <a:gd name="connsiteX3" fmla="*/ 1384302 w 4181878"/>
              <a:gd name="connsiteY3" fmla="*/ 2455285 h 3191725"/>
              <a:gd name="connsiteX4" fmla="*/ 1417641 w 4181878"/>
              <a:gd name="connsiteY4" fmla="*/ 2691824 h 3191725"/>
              <a:gd name="connsiteX0" fmla="*/ 4729 w 43256"/>
              <a:gd name="connsiteY0" fmla="*/ 26036 h 51752"/>
              <a:gd name="connsiteX1" fmla="*/ 2196 w 43256"/>
              <a:gd name="connsiteY1" fmla="*/ 25239 h 51752"/>
              <a:gd name="connsiteX2" fmla="*/ 6964 w 43256"/>
              <a:gd name="connsiteY2" fmla="*/ 34758 h 51752"/>
              <a:gd name="connsiteX3" fmla="*/ 5856 w 43256"/>
              <a:gd name="connsiteY3" fmla="*/ 35139 h 51752"/>
              <a:gd name="connsiteX4" fmla="*/ 16514 w 43256"/>
              <a:gd name="connsiteY4" fmla="*/ 38949 h 51752"/>
              <a:gd name="connsiteX5" fmla="*/ 15846 w 43256"/>
              <a:gd name="connsiteY5" fmla="*/ 37209 h 51752"/>
              <a:gd name="connsiteX6" fmla="*/ 28863 w 43256"/>
              <a:gd name="connsiteY6" fmla="*/ 34610 h 51752"/>
              <a:gd name="connsiteX7" fmla="*/ 28596 w 43256"/>
              <a:gd name="connsiteY7" fmla="*/ 36519 h 51752"/>
              <a:gd name="connsiteX8" fmla="*/ 34165 w 43256"/>
              <a:gd name="connsiteY8" fmla="*/ 22813 h 51752"/>
              <a:gd name="connsiteX9" fmla="*/ 37416 w 43256"/>
              <a:gd name="connsiteY9" fmla="*/ 29949 h 51752"/>
              <a:gd name="connsiteX10" fmla="*/ 41834 w 43256"/>
              <a:gd name="connsiteY10" fmla="*/ 15213 h 51752"/>
              <a:gd name="connsiteX11" fmla="*/ 40386 w 43256"/>
              <a:gd name="connsiteY11" fmla="*/ 17889 h 51752"/>
              <a:gd name="connsiteX12" fmla="*/ 38360 w 43256"/>
              <a:gd name="connsiteY12" fmla="*/ 5285 h 51752"/>
              <a:gd name="connsiteX13" fmla="*/ 38436 w 43256"/>
              <a:gd name="connsiteY13" fmla="*/ 6549 h 51752"/>
              <a:gd name="connsiteX14" fmla="*/ 29114 w 43256"/>
              <a:gd name="connsiteY14" fmla="*/ 3811 h 51752"/>
              <a:gd name="connsiteX15" fmla="*/ 29856 w 43256"/>
              <a:gd name="connsiteY15" fmla="*/ 2199 h 51752"/>
              <a:gd name="connsiteX16" fmla="*/ 22177 w 43256"/>
              <a:gd name="connsiteY16" fmla="*/ 4579 h 51752"/>
              <a:gd name="connsiteX17" fmla="*/ 22536 w 43256"/>
              <a:gd name="connsiteY17" fmla="*/ 3189 h 51752"/>
              <a:gd name="connsiteX18" fmla="*/ 14036 w 43256"/>
              <a:gd name="connsiteY18" fmla="*/ 5051 h 51752"/>
              <a:gd name="connsiteX19" fmla="*/ 15336 w 43256"/>
              <a:gd name="connsiteY19" fmla="*/ 6399 h 51752"/>
              <a:gd name="connsiteX20" fmla="*/ 4163 w 43256"/>
              <a:gd name="connsiteY20" fmla="*/ 15648 h 51752"/>
              <a:gd name="connsiteX21" fmla="*/ 3936 w 43256"/>
              <a:gd name="connsiteY21" fmla="*/ 14229 h 51752"/>
              <a:gd name="connsiteX0" fmla="*/ 3936 w 43256"/>
              <a:gd name="connsiteY0" fmla="*/ 14229 h 51752"/>
              <a:gd name="connsiteX1" fmla="*/ 5659 w 43256"/>
              <a:gd name="connsiteY1" fmla="*/ 6766 h 51752"/>
              <a:gd name="connsiteX2" fmla="*/ 14041 w 43256"/>
              <a:gd name="connsiteY2" fmla="*/ 5061 h 51752"/>
              <a:gd name="connsiteX3" fmla="*/ 22492 w 43256"/>
              <a:gd name="connsiteY3" fmla="*/ 3291 h 51752"/>
              <a:gd name="connsiteX4" fmla="*/ 25785 w 43256"/>
              <a:gd name="connsiteY4" fmla="*/ 59 h 51752"/>
              <a:gd name="connsiteX5" fmla="*/ 29869 w 43256"/>
              <a:gd name="connsiteY5" fmla="*/ 2340 h 51752"/>
              <a:gd name="connsiteX6" fmla="*/ 35499 w 43256"/>
              <a:gd name="connsiteY6" fmla="*/ 549 h 51752"/>
              <a:gd name="connsiteX7" fmla="*/ 38354 w 43256"/>
              <a:gd name="connsiteY7" fmla="*/ 5435 h 51752"/>
              <a:gd name="connsiteX8" fmla="*/ 42018 w 43256"/>
              <a:gd name="connsiteY8" fmla="*/ 10177 h 51752"/>
              <a:gd name="connsiteX9" fmla="*/ 41854 w 43256"/>
              <a:gd name="connsiteY9" fmla="*/ 15319 h 51752"/>
              <a:gd name="connsiteX10" fmla="*/ 43052 w 43256"/>
              <a:gd name="connsiteY10" fmla="*/ 23181 h 51752"/>
              <a:gd name="connsiteX11" fmla="*/ 37440 w 43256"/>
              <a:gd name="connsiteY11" fmla="*/ 30063 h 51752"/>
              <a:gd name="connsiteX12" fmla="*/ 35431 w 43256"/>
              <a:gd name="connsiteY12" fmla="*/ 35960 h 51752"/>
              <a:gd name="connsiteX13" fmla="*/ 28591 w 43256"/>
              <a:gd name="connsiteY13" fmla="*/ 36674 h 51752"/>
              <a:gd name="connsiteX14" fmla="*/ 23703 w 43256"/>
              <a:gd name="connsiteY14" fmla="*/ 42965 h 51752"/>
              <a:gd name="connsiteX15" fmla="*/ 16516 w 43256"/>
              <a:gd name="connsiteY15" fmla="*/ 39125 h 51752"/>
              <a:gd name="connsiteX16" fmla="*/ 5840 w 43256"/>
              <a:gd name="connsiteY16" fmla="*/ 35331 h 51752"/>
              <a:gd name="connsiteX17" fmla="*/ 1146 w 43256"/>
              <a:gd name="connsiteY17" fmla="*/ 31109 h 51752"/>
              <a:gd name="connsiteX18" fmla="*/ 2149 w 43256"/>
              <a:gd name="connsiteY18" fmla="*/ 25410 h 51752"/>
              <a:gd name="connsiteX19" fmla="*/ 31 w 43256"/>
              <a:gd name="connsiteY19" fmla="*/ 19563 h 51752"/>
              <a:gd name="connsiteX20" fmla="*/ 3899 w 43256"/>
              <a:gd name="connsiteY20" fmla="*/ 14366 h 51752"/>
              <a:gd name="connsiteX21" fmla="*/ 3936 w 43256"/>
              <a:gd name="connsiteY21" fmla="*/ 14229 h 51752"/>
              <a:gd name="connsiteX0" fmla="*/ 1295637 w 4181878"/>
              <a:gd name="connsiteY0" fmla="*/ 2988637 h 3191725"/>
              <a:gd name="connsiteX1" fmla="*/ 1221629 w 4181878"/>
              <a:gd name="connsiteY1" fmla="*/ 3062645 h 3191725"/>
              <a:gd name="connsiteX2" fmla="*/ 1147621 w 4181878"/>
              <a:gd name="connsiteY2" fmla="*/ 2988637 h 3191725"/>
              <a:gd name="connsiteX3" fmla="*/ 1221629 w 4181878"/>
              <a:gd name="connsiteY3" fmla="*/ 2914629 h 3191725"/>
              <a:gd name="connsiteX4" fmla="*/ 1295637 w 4181878"/>
              <a:gd name="connsiteY4" fmla="*/ 2988637 h 3191725"/>
              <a:gd name="connsiteX0" fmla="*/ 1416708 w 4181878"/>
              <a:gd name="connsiteY0" fmla="*/ 2898567 h 3191725"/>
              <a:gd name="connsiteX1" fmla="*/ 1021949 w 4181878"/>
              <a:gd name="connsiteY1" fmla="*/ 3191725 h 3191725"/>
              <a:gd name="connsiteX2" fmla="*/ 1120676 w 4181878"/>
              <a:gd name="connsiteY2" fmla="*/ 2898567 h 3191725"/>
              <a:gd name="connsiteX3" fmla="*/ 1268692 w 4181878"/>
              <a:gd name="connsiteY3" fmla="*/ 2750551 h 3191725"/>
              <a:gd name="connsiteX4" fmla="*/ 1416708 w 4181878"/>
              <a:gd name="connsiteY4" fmla="*/ 2898567 h 3191725"/>
              <a:gd name="connsiteX0" fmla="*/ 1417641 w 4181878"/>
              <a:gd name="connsiteY0" fmla="*/ 2691824 h 3191725"/>
              <a:gd name="connsiteX1" fmla="*/ 1384302 w 4181878"/>
              <a:gd name="connsiteY1" fmla="*/ 2899335 h 3191725"/>
              <a:gd name="connsiteX2" fmla="*/ 1336448 w 4181878"/>
              <a:gd name="connsiteY2" fmla="*/ 2648282 h 3191725"/>
              <a:gd name="connsiteX3" fmla="*/ 1384302 w 4181878"/>
              <a:gd name="connsiteY3" fmla="*/ 2455285 h 3191725"/>
              <a:gd name="connsiteX4" fmla="*/ 1417641 w 4181878"/>
              <a:gd name="connsiteY4" fmla="*/ 2691824 h 3191725"/>
              <a:gd name="connsiteX0" fmla="*/ 4729 w 43256"/>
              <a:gd name="connsiteY0" fmla="*/ 26036 h 51752"/>
              <a:gd name="connsiteX1" fmla="*/ 2196 w 43256"/>
              <a:gd name="connsiteY1" fmla="*/ 25239 h 51752"/>
              <a:gd name="connsiteX2" fmla="*/ 6964 w 43256"/>
              <a:gd name="connsiteY2" fmla="*/ 34758 h 51752"/>
              <a:gd name="connsiteX3" fmla="*/ 5856 w 43256"/>
              <a:gd name="connsiteY3" fmla="*/ 35139 h 51752"/>
              <a:gd name="connsiteX4" fmla="*/ 16514 w 43256"/>
              <a:gd name="connsiteY4" fmla="*/ 38949 h 51752"/>
              <a:gd name="connsiteX5" fmla="*/ 15846 w 43256"/>
              <a:gd name="connsiteY5" fmla="*/ 37209 h 51752"/>
              <a:gd name="connsiteX6" fmla="*/ 28863 w 43256"/>
              <a:gd name="connsiteY6" fmla="*/ 34610 h 51752"/>
              <a:gd name="connsiteX7" fmla="*/ 28596 w 43256"/>
              <a:gd name="connsiteY7" fmla="*/ 36519 h 51752"/>
              <a:gd name="connsiteX8" fmla="*/ 34165 w 43256"/>
              <a:gd name="connsiteY8" fmla="*/ 22813 h 51752"/>
              <a:gd name="connsiteX9" fmla="*/ 37416 w 43256"/>
              <a:gd name="connsiteY9" fmla="*/ 29949 h 51752"/>
              <a:gd name="connsiteX10" fmla="*/ 41834 w 43256"/>
              <a:gd name="connsiteY10" fmla="*/ 15213 h 51752"/>
              <a:gd name="connsiteX11" fmla="*/ 40386 w 43256"/>
              <a:gd name="connsiteY11" fmla="*/ 17889 h 51752"/>
              <a:gd name="connsiteX12" fmla="*/ 38360 w 43256"/>
              <a:gd name="connsiteY12" fmla="*/ 5285 h 51752"/>
              <a:gd name="connsiteX13" fmla="*/ 38436 w 43256"/>
              <a:gd name="connsiteY13" fmla="*/ 6549 h 51752"/>
              <a:gd name="connsiteX14" fmla="*/ 29114 w 43256"/>
              <a:gd name="connsiteY14" fmla="*/ 3811 h 51752"/>
              <a:gd name="connsiteX15" fmla="*/ 29856 w 43256"/>
              <a:gd name="connsiteY15" fmla="*/ 2199 h 51752"/>
              <a:gd name="connsiteX16" fmla="*/ 22177 w 43256"/>
              <a:gd name="connsiteY16" fmla="*/ 4579 h 51752"/>
              <a:gd name="connsiteX17" fmla="*/ 22536 w 43256"/>
              <a:gd name="connsiteY17" fmla="*/ 3189 h 51752"/>
              <a:gd name="connsiteX18" fmla="*/ 14036 w 43256"/>
              <a:gd name="connsiteY18" fmla="*/ 5051 h 51752"/>
              <a:gd name="connsiteX19" fmla="*/ 15336 w 43256"/>
              <a:gd name="connsiteY19" fmla="*/ 6399 h 51752"/>
              <a:gd name="connsiteX20" fmla="*/ 4163 w 43256"/>
              <a:gd name="connsiteY20" fmla="*/ 15648 h 51752"/>
              <a:gd name="connsiteX21" fmla="*/ 3936 w 43256"/>
              <a:gd name="connsiteY21" fmla="*/ 14229 h 51752"/>
              <a:gd name="connsiteX0" fmla="*/ 3936 w 43256"/>
              <a:gd name="connsiteY0" fmla="*/ 14229 h 51796"/>
              <a:gd name="connsiteX1" fmla="*/ 5659 w 43256"/>
              <a:gd name="connsiteY1" fmla="*/ 6766 h 51796"/>
              <a:gd name="connsiteX2" fmla="*/ 14041 w 43256"/>
              <a:gd name="connsiteY2" fmla="*/ 5061 h 51796"/>
              <a:gd name="connsiteX3" fmla="*/ 22492 w 43256"/>
              <a:gd name="connsiteY3" fmla="*/ 3291 h 51796"/>
              <a:gd name="connsiteX4" fmla="*/ 25785 w 43256"/>
              <a:gd name="connsiteY4" fmla="*/ 59 h 51796"/>
              <a:gd name="connsiteX5" fmla="*/ 29869 w 43256"/>
              <a:gd name="connsiteY5" fmla="*/ 2340 h 51796"/>
              <a:gd name="connsiteX6" fmla="*/ 35499 w 43256"/>
              <a:gd name="connsiteY6" fmla="*/ 549 h 51796"/>
              <a:gd name="connsiteX7" fmla="*/ 38354 w 43256"/>
              <a:gd name="connsiteY7" fmla="*/ 5435 h 51796"/>
              <a:gd name="connsiteX8" fmla="*/ 42018 w 43256"/>
              <a:gd name="connsiteY8" fmla="*/ 10177 h 51796"/>
              <a:gd name="connsiteX9" fmla="*/ 41854 w 43256"/>
              <a:gd name="connsiteY9" fmla="*/ 15319 h 51796"/>
              <a:gd name="connsiteX10" fmla="*/ 43052 w 43256"/>
              <a:gd name="connsiteY10" fmla="*/ 23181 h 51796"/>
              <a:gd name="connsiteX11" fmla="*/ 37440 w 43256"/>
              <a:gd name="connsiteY11" fmla="*/ 30063 h 51796"/>
              <a:gd name="connsiteX12" fmla="*/ 35431 w 43256"/>
              <a:gd name="connsiteY12" fmla="*/ 35960 h 51796"/>
              <a:gd name="connsiteX13" fmla="*/ 28591 w 43256"/>
              <a:gd name="connsiteY13" fmla="*/ 36674 h 51796"/>
              <a:gd name="connsiteX14" fmla="*/ 23703 w 43256"/>
              <a:gd name="connsiteY14" fmla="*/ 42965 h 51796"/>
              <a:gd name="connsiteX15" fmla="*/ 16516 w 43256"/>
              <a:gd name="connsiteY15" fmla="*/ 39125 h 51796"/>
              <a:gd name="connsiteX16" fmla="*/ 5840 w 43256"/>
              <a:gd name="connsiteY16" fmla="*/ 35331 h 51796"/>
              <a:gd name="connsiteX17" fmla="*/ 1146 w 43256"/>
              <a:gd name="connsiteY17" fmla="*/ 31109 h 51796"/>
              <a:gd name="connsiteX18" fmla="*/ 2149 w 43256"/>
              <a:gd name="connsiteY18" fmla="*/ 25410 h 51796"/>
              <a:gd name="connsiteX19" fmla="*/ 31 w 43256"/>
              <a:gd name="connsiteY19" fmla="*/ 19563 h 51796"/>
              <a:gd name="connsiteX20" fmla="*/ 3899 w 43256"/>
              <a:gd name="connsiteY20" fmla="*/ 14366 h 51796"/>
              <a:gd name="connsiteX21" fmla="*/ 3936 w 43256"/>
              <a:gd name="connsiteY21" fmla="*/ 14229 h 51796"/>
              <a:gd name="connsiteX0" fmla="*/ 1295637 w 4181878"/>
              <a:gd name="connsiteY0" fmla="*/ 2988637 h 3194435"/>
              <a:gd name="connsiteX1" fmla="*/ 1221629 w 4181878"/>
              <a:gd name="connsiteY1" fmla="*/ 3062645 h 3194435"/>
              <a:gd name="connsiteX2" fmla="*/ 1147621 w 4181878"/>
              <a:gd name="connsiteY2" fmla="*/ 2988637 h 3194435"/>
              <a:gd name="connsiteX3" fmla="*/ 1221629 w 4181878"/>
              <a:gd name="connsiteY3" fmla="*/ 2914629 h 3194435"/>
              <a:gd name="connsiteX4" fmla="*/ 1295637 w 4181878"/>
              <a:gd name="connsiteY4" fmla="*/ 2988637 h 3194435"/>
              <a:gd name="connsiteX0" fmla="*/ 1416708 w 4181878"/>
              <a:gd name="connsiteY0" fmla="*/ 2898567 h 3194435"/>
              <a:gd name="connsiteX1" fmla="*/ 1021949 w 4181878"/>
              <a:gd name="connsiteY1" fmla="*/ 3191725 h 3194435"/>
              <a:gd name="connsiteX2" fmla="*/ 1410962 w 4181878"/>
              <a:gd name="connsiteY2" fmla="*/ 2709881 h 3194435"/>
              <a:gd name="connsiteX3" fmla="*/ 1268692 w 4181878"/>
              <a:gd name="connsiteY3" fmla="*/ 2750551 h 3194435"/>
              <a:gd name="connsiteX4" fmla="*/ 1416708 w 4181878"/>
              <a:gd name="connsiteY4" fmla="*/ 2898567 h 3194435"/>
              <a:gd name="connsiteX0" fmla="*/ 1417641 w 4181878"/>
              <a:gd name="connsiteY0" fmla="*/ 2691824 h 3194435"/>
              <a:gd name="connsiteX1" fmla="*/ 1384302 w 4181878"/>
              <a:gd name="connsiteY1" fmla="*/ 2899335 h 3194435"/>
              <a:gd name="connsiteX2" fmla="*/ 1336448 w 4181878"/>
              <a:gd name="connsiteY2" fmla="*/ 2648282 h 3194435"/>
              <a:gd name="connsiteX3" fmla="*/ 1384302 w 4181878"/>
              <a:gd name="connsiteY3" fmla="*/ 2455285 h 3194435"/>
              <a:gd name="connsiteX4" fmla="*/ 1417641 w 4181878"/>
              <a:gd name="connsiteY4" fmla="*/ 2691824 h 3194435"/>
              <a:gd name="connsiteX0" fmla="*/ 4729 w 43256"/>
              <a:gd name="connsiteY0" fmla="*/ 26036 h 51796"/>
              <a:gd name="connsiteX1" fmla="*/ 2196 w 43256"/>
              <a:gd name="connsiteY1" fmla="*/ 25239 h 51796"/>
              <a:gd name="connsiteX2" fmla="*/ 6964 w 43256"/>
              <a:gd name="connsiteY2" fmla="*/ 34758 h 51796"/>
              <a:gd name="connsiteX3" fmla="*/ 5856 w 43256"/>
              <a:gd name="connsiteY3" fmla="*/ 35139 h 51796"/>
              <a:gd name="connsiteX4" fmla="*/ 16514 w 43256"/>
              <a:gd name="connsiteY4" fmla="*/ 38949 h 51796"/>
              <a:gd name="connsiteX5" fmla="*/ 15846 w 43256"/>
              <a:gd name="connsiteY5" fmla="*/ 37209 h 51796"/>
              <a:gd name="connsiteX6" fmla="*/ 28863 w 43256"/>
              <a:gd name="connsiteY6" fmla="*/ 34610 h 51796"/>
              <a:gd name="connsiteX7" fmla="*/ 28596 w 43256"/>
              <a:gd name="connsiteY7" fmla="*/ 36519 h 51796"/>
              <a:gd name="connsiteX8" fmla="*/ 34165 w 43256"/>
              <a:gd name="connsiteY8" fmla="*/ 22813 h 51796"/>
              <a:gd name="connsiteX9" fmla="*/ 37416 w 43256"/>
              <a:gd name="connsiteY9" fmla="*/ 29949 h 51796"/>
              <a:gd name="connsiteX10" fmla="*/ 41834 w 43256"/>
              <a:gd name="connsiteY10" fmla="*/ 15213 h 51796"/>
              <a:gd name="connsiteX11" fmla="*/ 40386 w 43256"/>
              <a:gd name="connsiteY11" fmla="*/ 17889 h 51796"/>
              <a:gd name="connsiteX12" fmla="*/ 38360 w 43256"/>
              <a:gd name="connsiteY12" fmla="*/ 5285 h 51796"/>
              <a:gd name="connsiteX13" fmla="*/ 38436 w 43256"/>
              <a:gd name="connsiteY13" fmla="*/ 6549 h 51796"/>
              <a:gd name="connsiteX14" fmla="*/ 29114 w 43256"/>
              <a:gd name="connsiteY14" fmla="*/ 3811 h 51796"/>
              <a:gd name="connsiteX15" fmla="*/ 29856 w 43256"/>
              <a:gd name="connsiteY15" fmla="*/ 2199 h 51796"/>
              <a:gd name="connsiteX16" fmla="*/ 22177 w 43256"/>
              <a:gd name="connsiteY16" fmla="*/ 4579 h 51796"/>
              <a:gd name="connsiteX17" fmla="*/ 22536 w 43256"/>
              <a:gd name="connsiteY17" fmla="*/ 3189 h 51796"/>
              <a:gd name="connsiteX18" fmla="*/ 14036 w 43256"/>
              <a:gd name="connsiteY18" fmla="*/ 5051 h 51796"/>
              <a:gd name="connsiteX19" fmla="*/ 15336 w 43256"/>
              <a:gd name="connsiteY19" fmla="*/ 6399 h 51796"/>
              <a:gd name="connsiteX20" fmla="*/ 4163 w 43256"/>
              <a:gd name="connsiteY20" fmla="*/ 15648 h 51796"/>
              <a:gd name="connsiteX21" fmla="*/ 3936 w 43256"/>
              <a:gd name="connsiteY21" fmla="*/ 14229 h 51796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1295637 w 4181878"/>
              <a:gd name="connsiteY0" fmla="*/ 2988637 h 3062645"/>
              <a:gd name="connsiteX1" fmla="*/ 1221629 w 4181878"/>
              <a:gd name="connsiteY1" fmla="*/ 3062645 h 3062645"/>
              <a:gd name="connsiteX2" fmla="*/ 1147621 w 4181878"/>
              <a:gd name="connsiteY2" fmla="*/ 2988637 h 3062645"/>
              <a:gd name="connsiteX3" fmla="*/ 1221629 w 4181878"/>
              <a:gd name="connsiteY3" fmla="*/ 2914629 h 3062645"/>
              <a:gd name="connsiteX4" fmla="*/ 1295637 w 4181878"/>
              <a:gd name="connsiteY4" fmla="*/ 2988637 h 3062645"/>
              <a:gd name="connsiteX0" fmla="*/ 1416708 w 4181878"/>
              <a:gd name="connsiteY0" fmla="*/ 2898567 h 3062645"/>
              <a:gd name="connsiteX1" fmla="*/ 1442863 w 4181878"/>
              <a:gd name="connsiteY1" fmla="*/ 2654697 h 3062645"/>
              <a:gd name="connsiteX2" fmla="*/ 1410962 w 4181878"/>
              <a:gd name="connsiteY2" fmla="*/ 2709881 h 3062645"/>
              <a:gd name="connsiteX3" fmla="*/ 1268692 w 4181878"/>
              <a:gd name="connsiteY3" fmla="*/ 2750551 h 3062645"/>
              <a:gd name="connsiteX4" fmla="*/ 1416708 w 4181878"/>
              <a:gd name="connsiteY4" fmla="*/ 2898567 h 3062645"/>
              <a:gd name="connsiteX0" fmla="*/ 1417641 w 4181878"/>
              <a:gd name="connsiteY0" fmla="*/ 2691824 h 3062645"/>
              <a:gd name="connsiteX1" fmla="*/ 1384302 w 4181878"/>
              <a:gd name="connsiteY1" fmla="*/ 2899335 h 3062645"/>
              <a:gd name="connsiteX2" fmla="*/ 1336448 w 4181878"/>
              <a:gd name="connsiteY2" fmla="*/ 2648282 h 3062645"/>
              <a:gd name="connsiteX3" fmla="*/ 1384302 w 4181878"/>
              <a:gd name="connsiteY3" fmla="*/ 2455285 h 3062645"/>
              <a:gd name="connsiteX4" fmla="*/ 1417641 w 4181878"/>
              <a:gd name="connsiteY4" fmla="*/ 2691824 h 3062645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1295637 w 4181878"/>
              <a:gd name="connsiteY0" fmla="*/ 2988637 h 3062645"/>
              <a:gd name="connsiteX1" fmla="*/ 1221629 w 4181878"/>
              <a:gd name="connsiteY1" fmla="*/ 3062645 h 3062645"/>
              <a:gd name="connsiteX2" fmla="*/ 1147621 w 4181878"/>
              <a:gd name="connsiteY2" fmla="*/ 2988637 h 3062645"/>
              <a:gd name="connsiteX3" fmla="*/ 1221629 w 4181878"/>
              <a:gd name="connsiteY3" fmla="*/ 2914629 h 3062645"/>
              <a:gd name="connsiteX4" fmla="*/ 1295637 w 4181878"/>
              <a:gd name="connsiteY4" fmla="*/ 2988637 h 3062645"/>
              <a:gd name="connsiteX0" fmla="*/ 1416708 w 4181878"/>
              <a:gd name="connsiteY0" fmla="*/ 2898567 h 3062645"/>
              <a:gd name="connsiteX1" fmla="*/ 1442863 w 4181878"/>
              <a:gd name="connsiteY1" fmla="*/ 2654697 h 3062645"/>
              <a:gd name="connsiteX2" fmla="*/ 1410962 w 4181878"/>
              <a:gd name="connsiteY2" fmla="*/ 2709881 h 3062645"/>
              <a:gd name="connsiteX3" fmla="*/ 1268692 w 4181878"/>
              <a:gd name="connsiteY3" fmla="*/ 2750551 h 3062645"/>
              <a:gd name="connsiteX4" fmla="*/ 1416708 w 4181878"/>
              <a:gd name="connsiteY4" fmla="*/ 2898567 h 3062645"/>
              <a:gd name="connsiteX0" fmla="*/ 1417641 w 4181878"/>
              <a:gd name="connsiteY0" fmla="*/ 2691824 h 3062645"/>
              <a:gd name="connsiteX1" fmla="*/ 1384302 w 4181878"/>
              <a:gd name="connsiteY1" fmla="*/ 2536478 h 3062645"/>
              <a:gd name="connsiteX2" fmla="*/ 1336448 w 4181878"/>
              <a:gd name="connsiteY2" fmla="*/ 2648282 h 3062645"/>
              <a:gd name="connsiteX3" fmla="*/ 1384302 w 4181878"/>
              <a:gd name="connsiteY3" fmla="*/ 2455285 h 3062645"/>
              <a:gd name="connsiteX4" fmla="*/ 1417641 w 4181878"/>
              <a:gd name="connsiteY4" fmla="*/ 2691824 h 3062645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92"/>
              <a:gd name="connsiteX1" fmla="*/ 5659 w 43256"/>
              <a:gd name="connsiteY1" fmla="*/ 6766 h 49692"/>
              <a:gd name="connsiteX2" fmla="*/ 14041 w 43256"/>
              <a:gd name="connsiteY2" fmla="*/ 5061 h 49692"/>
              <a:gd name="connsiteX3" fmla="*/ 22492 w 43256"/>
              <a:gd name="connsiteY3" fmla="*/ 3291 h 49692"/>
              <a:gd name="connsiteX4" fmla="*/ 25785 w 43256"/>
              <a:gd name="connsiteY4" fmla="*/ 59 h 49692"/>
              <a:gd name="connsiteX5" fmla="*/ 29869 w 43256"/>
              <a:gd name="connsiteY5" fmla="*/ 2340 h 49692"/>
              <a:gd name="connsiteX6" fmla="*/ 35499 w 43256"/>
              <a:gd name="connsiteY6" fmla="*/ 549 h 49692"/>
              <a:gd name="connsiteX7" fmla="*/ 38354 w 43256"/>
              <a:gd name="connsiteY7" fmla="*/ 5435 h 49692"/>
              <a:gd name="connsiteX8" fmla="*/ 42018 w 43256"/>
              <a:gd name="connsiteY8" fmla="*/ 10177 h 49692"/>
              <a:gd name="connsiteX9" fmla="*/ 41854 w 43256"/>
              <a:gd name="connsiteY9" fmla="*/ 15319 h 49692"/>
              <a:gd name="connsiteX10" fmla="*/ 43052 w 43256"/>
              <a:gd name="connsiteY10" fmla="*/ 23181 h 49692"/>
              <a:gd name="connsiteX11" fmla="*/ 37440 w 43256"/>
              <a:gd name="connsiteY11" fmla="*/ 30063 h 49692"/>
              <a:gd name="connsiteX12" fmla="*/ 35431 w 43256"/>
              <a:gd name="connsiteY12" fmla="*/ 35960 h 49692"/>
              <a:gd name="connsiteX13" fmla="*/ 28591 w 43256"/>
              <a:gd name="connsiteY13" fmla="*/ 36674 h 49692"/>
              <a:gd name="connsiteX14" fmla="*/ 23703 w 43256"/>
              <a:gd name="connsiteY14" fmla="*/ 42965 h 49692"/>
              <a:gd name="connsiteX15" fmla="*/ 16516 w 43256"/>
              <a:gd name="connsiteY15" fmla="*/ 39125 h 49692"/>
              <a:gd name="connsiteX16" fmla="*/ 5840 w 43256"/>
              <a:gd name="connsiteY16" fmla="*/ 35331 h 49692"/>
              <a:gd name="connsiteX17" fmla="*/ 1146 w 43256"/>
              <a:gd name="connsiteY17" fmla="*/ 31109 h 49692"/>
              <a:gd name="connsiteX18" fmla="*/ 2149 w 43256"/>
              <a:gd name="connsiteY18" fmla="*/ 25410 h 49692"/>
              <a:gd name="connsiteX19" fmla="*/ 31 w 43256"/>
              <a:gd name="connsiteY19" fmla="*/ 19563 h 49692"/>
              <a:gd name="connsiteX20" fmla="*/ 3899 w 43256"/>
              <a:gd name="connsiteY20" fmla="*/ 14366 h 49692"/>
              <a:gd name="connsiteX21" fmla="*/ 3936 w 43256"/>
              <a:gd name="connsiteY21" fmla="*/ 14229 h 49692"/>
              <a:gd name="connsiteX0" fmla="*/ 1221629 w 4181878"/>
              <a:gd name="connsiteY0" fmla="*/ 2914629 h 3064702"/>
              <a:gd name="connsiteX1" fmla="*/ 1221629 w 4181878"/>
              <a:gd name="connsiteY1" fmla="*/ 3062645 h 3064702"/>
              <a:gd name="connsiteX2" fmla="*/ 1147621 w 4181878"/>
              <a:gd name="connsiteY2" fmla="*/ 2988637 h 3064702"/>
              <a:gd name="connsiteX3" fmla="*/ 1221629 w 4181878"/>
              <a:gd name="connsiteY3" fmla="*/ 2914629 h 3064702"/>
              <a:gd name="connsiteX0" fmla="*/ 1416708 w 4181878"/>
              <a:gd name="connsiteY0" fmla="*/ 2898567 h 3064702"/>
              <a:gd name="connsiteX1" fmla="*/ 1442863 w 4181878"/>
              <a:gd name="connsiteY1" fmla="*/ 2654697 h 3064702"/>
              <a:gd name="connsiteX2" fmla="*/ 1410962 w 4181878"/>
              <a:gd name="connsiteY2" fmla="*/ 2709881 h 3064702"/>
              <a:gd name="connsiteX3" fmla="*/ 1268692 w 4181878"/>
              <a:gd name="connsiteY3" fmla="*/ 2750551 h 3064702"/>
              <a:gd name="connsiteX4" fmla="*/ 1416708 w 4181878"/>
              <a:gd name="connsiteY4" fmla="*/ 2898567 h 3064702"/>
              <a:gd name="connsiteX0" fmla="*/ 1417641 w 4181878"/>
              <a:gd name="connsiteY0" fmla="*/ 2691824 h 3064702"/>
              <a:gd name="connsiteX1" fmla="*/ 1384302 w 4181878"/>
              <a:gd name="connsiteY1" fmla="*/ 2536478 h 3064702"/>
              <a:gd name="connsiteX2" fmla="*/ 1336448 w 4181878"/>
              <a:gd name="connsiteY2" fmla="*/ 2648282 h 3064702"/>
              <a:gd name="connsiteX3" fmla="*/ 1384302 w 4181878"/>
              <a:gd name="connsiteY3" fmla="*/ 2455285 h 3064702"/>
              <a:gd name="connsiteX4" fmla="*/ 1417641 w 4181878"/>
              <a:gd name="connsiteY4" fmla="*/ 2691824 h 3064702"/>
              <a:gd name="connsiteX0" fmla="*/ 4729 w 43256"/>
              <a:gd name="connsiteY0" fmla="*/ 26036 h 49692"/>
              <a:gd name="connsiteX1" fmla="*/ 2196 w 43256"/>
              <a:gd name="connsiteY1" fmla="*/ 25239 h 49692"/>
              <a:gd name="connsiteX2" fmla="*/ 6964 w 43256"/>
              <a:gd name="connsiteY2" fmla="*/ 34758 h 49692"/>
              <a:gd name="connsiteX3" fmla="*/ 5856 w 43256"/>
              <a:gd name="connsiteY3" fmla="*/ 35139 h 49692"/>
              <a:gd name="connsiteX4" fmla="*/ 16514 w 43256"/>
              <a:gd name="connsiteY4" fmla="*/ 38949 h 49692"/>
              <a:gd name="connsiteX5" fmla="*/ 15846 w 43256"/>
              <a:gd name="connsiteY5" fmla="*/ 37209 h 49692"/>
              <a:gd name="connsiteX6" fmla="*/ 28863 w 43256"/>
              <a:gd name="connsiteY6" fmla="*/ 34610 h 49692"/>
              <a:gd name="connsiteX7" fmla="*/ 28596 w 43256"/>
              <a:gd name="connsiteY7" fmla="*/ 36519 h 49692"/>
              <a:gd name="connsiteX8" fmla="*/ 34165 w 43256"/>
              <a:gd name="connsiteY8" fmla="*/ 22813 h 49692"/>
              <a:gd name="connsiteX9" fmla="*/ 37416 w 43256"/>
              <a:gd name="connsiteY9" fmla="*/ 29949 h 49692"/>
              <a:gd name="connsiteX10" fmla="*/ 41834 w 43256"/>
              <a:gd name="connsiteY10" fmla="*/ 15213 h 49692"/>
              <a:gd name="connsiteX11" fmla="*/ 40386 w 43256"/>
              <a:gd name="connsiteY11" fmla="*/ 17889 h 49692"/>
              <a:gd name="connsiteX12" fmla="*/ 38360 w 43256"/>
              <a:gd name="connsiteY12" fmla="*/ 5285 h 49692"/>
              <a:gd name="connsiteX13" fmla="*/ 38436 w 43256"/>
              <a:gd name="connsiteY13" fmla="*/ 6549 h 49692"/>
              <a:gd name="connsiteX14" fmla="*/ 29114 w 43256"/>
              <a:gd name="connsiteY14" fmla="*/ 3811 h 49692"/>
              <a:gd name="connsiteX15" fmla="*/ 29856 w 43256"/>
              <a:gd name="connsiteY15" fmla="*/ 2199 h 49692"/>
              <a:gd name="connsiteX16" fmla="*/ 22177 w 43256"/>
              <a:gd name="connsiteY16" fmla="*/ 4579 h 49692"/>
              <a:gd name="connsiteX17" fmla="*/ 22536 w 43256"/>
              <a:gd name="connsiteY17" fmla="*/ 3189 h 49692"/>
              <a:gd name="connsiteX18" fmla="*/ 14036 w 43256"/>
              <a:gd name="connsiteY18" fmla="*/ 5051 h 49692"/>
              <a:gd name="connsiteX19" fmla="*/ 15336 w 43256"/>
              <a:gd name="connsiteY19" fmla="*/ 6399 h 49692"/>
              <a:gd name="connsiteX20" fmla="*/ 4163 w 43256"/>
              <a:gd name="connsiteY20" fmla="*/ 15648 h 49692"/>
              <a:gd name="connsiteX21" fmla="*/ 3936 w 43256"/>
              <a:gd name="connsiteY21" fmla="*/ 14229 h 49692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1147621 w 4181878"/>
              <a:gd name="connsiteY0" fmla="*/ 2988637 h 3062645"/>
              <a:gd name="connsiteX1" fmla="*/ 1221629 w 4181878"/>
              <a:gd name="connsiteY1" fmla="*/ 3062645 h 3062645"/>
              <a:gd name="connsiteX2" fmla="*/ 1147621 w 4181878"/>
              <a:gd name="connsiteY2" fmla="*/ 2988637 h 3062645"/>
              <a:gd name="connsiteX0" fmla="*/ 1416708 w 4181878"/>
              <a:gd name="connsiteY0" fmla="*/ 2898567 h 3062645"/>
              <a:gd name="connsiteX1" fmla="*/ 1442863 w 4181878"/>
              <a:gd name="connsiteY1" fmla="*/ 2654697 h 3062645"/>
              <a:gd name="connsiteX2" fmla="*/ 1410962 w 4181878"/>
              <a:gd name="connsiteY2" fmla="*/ 2709881 h 3062645"/>
              <a:gd name="connsiteX3" fmla="*/ 1268692 w 4181878"/>
              <a:gd name="connsiteY3" fmla="*/ 2750551 h 3062645"/>
              <a:gd name="connsiteX4" fmla="*/ 1416708 w 4181878"/>
              <a:gd name="connsiteY4" fmla="*/ 2898567 h 3062645"/>
              <a:gd name="connsiteX0" fmla="*/ 1417641 w 4181878"/>
              <a:gd name="connsiteY0" fmla="*/ 2691824 h 3062645"/>
              <a:gd name="connsiteX1" fmla="*/ 1384302 w 4181878"/>
              <a:gd name="connsiteY1" fmla="*/ 2536478 h 3062645"/>
              <a:gd name="connsiteX2" fmla="*/ 1336448 w 4181878"/>
              <a:gd name="connsiteY2" fmla="*/ 2648282 h 3062645"/>
              <a:gd name="connsiteX3" fmla="*/ 1384302 w 4181878"/>
              <a:gd name="connsiteY3" fmla="*/ 2455285 h 3062645"/>
              <a:gd name="connsiteX4" fmla="*/ 1417641 w 4181878"/>
              <a:gd name="connsiteY4" fmla="*/ 2691824 h 3062645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52460"/>
              <a:gd name="connsiteX1" fmla="*/ 5659 w 43256"/>
              <a:gd name="connsiteY1" fmla="*/ 6766 h 52460"/>
              <a:gd name="connsiteX2" fmla="*/ 14041 w 43256"/>
              <a:gd name="connsiteY2" fmla="*/ 5061 h 52460"/>
              <a:gd name="connsiteX3" fmla="*/ 22492 w 43256"/>
              <a:gd name="connsiteY3" fmla="*/ 3291 h 52460"/>
              <a:gd name="connsiteX4" fmla="*/ 25785 w 43256"/>
              <a:gd name="connsiteY4" fmla="*/ 59 h 52460"/>
              <a:gd name="connsiteX5" fmla="*/ 29869 w 43256"/>
              <a:gd name="connsiteY5" fmla="*/ 2340 h 52460"/>
              <a:gd name="connsiteX6" fmla="*/ 35499 w 43256"/>
              <a:gd name="connsiteY6" fmla="*/ 549 h 52460"/>
              <a:gd name="connsiteX7" fmla="*/ 38354 w 43256"/>
              <a:gd name="connsiteY7" fmla="*/ 5435 h 52460"/>
              <a:gd name="connsiteX8" fmla="*/ 42018 w 43256"/>
              <a:gd name="connsiteY8" fmla="*/ 10177 h 52460"/>
              <a:gd name="connsiteX9" fmla="*/ 41854 w 43256"/>
              <a:gd name="connsiteY9" fmla="*/ 15319 h 52460"/>
              <a:gd name="connsiteX10" fmla="*/ 43052 w 43256"/>
              <a:gd name="connsiteY10" fmla="*/ 23181 h 52460"/>
              <a:gd name="connsiteX11" fmla="*/ 37440 w 43256"/>
              <a:gd name="connsiteY11" fmla="*/ 30063 h 52460"/>
              <a:gd name="connsiteX12" fmla="*/ 35431 w 43256"/>
              <a:gd name="connsiteY12" fmla="*/ 35960 h 52460"/>
              <a:gd name="connsiteX13" fmla="*/ 28591 w 43256"/>
              <a:gd name="connsiteY13" fmla="*/ 36674 h 52460"/>
              <a:gd name="connsiteX14" fmla="*/ 23703 w 43256"/>
              <a:gd name="connsiteY14" fmla="*/ 42965 h 52460"/>
              <a:gd name="connsiteX15" fmla="*/ 16516 w 43256"/>
              <a:gd name="connsiteY15" fmla="*/ 39125 h 52460"/>
              <a:gd name="connsiteX16" fmla="*/ 5840 w 43256"/>
              <a:gd name="connsiteY16" fmla="*/ 35331 h 52460"/>
              <a:gd name="connsiteX17" fmla="*/ 1146 w 43256"/>
              <a:gd name="connsiteY17" fmla="*/ 31109 h 52460"/>
              <a:gd name="connsiteX18" fmla="*/ 2149 w 43256"/>
              <a:gd name="connsiteY18" fmla="*/ 25410 h 52460"/>
              <a:gd name="connsiteX19" fmla="*/ 31 w 43256"/>
              <a:gd name="connsiteY19" fmla="*/ 19563 h 52460"/>
              <a:gd name="connsiteX20" fmla="*/ 3899 w 43256"/>
              <a:gd name="connsiteY20" fmla="*/ 14366 h 52460"/>
              <a:gd name="connsiteX21" fmla="*/ 3936 w 43256"/>
              <a:gd name="connsiteY21" fmla="*/ 14229 h 52460"/>
              <a:gd name="connsiteX0" fmla="*/ 2091049 w 4181878"/>
              <a:gd name="connsiteY0" fmla="*/ 3235379 h 3235379"/>
              <a:gd name="connsiteX1" fmla="*/ 1221629 w 4181878"/>
              <a:gd name="connsiteY1" fmla="*/ 3062645 h 3235379"/>
              <a:gd name="connsiteX2" fmla="*/ 2091049 w 4181878"/>
              <a:gd name="connsiteY2" fmla="*/ 3235379 h 3235379"/>
              <a:gd name="connsiteX0" fmla="*/ 1416708 w 4181878"/>
              <a:gd name="connsiteY0" fmla="*/ 2898567 h 3235379"/>
              <a:gd name="connsiteX1" fmla="*/ 1442863 w 4181878"/>
              <a:gd name="connsiteY1" fmla="*/ 2654697 h 3235379"/>
              <a:gd name="connsiteX2" fmla="*/ 1410962 w 4181878"/>
              <a:gd name="connsiteY2" fmla="*/ 2709881 h 3235379"/>
              <a:gd name="connsiteX3" fmla="*/ 1268692 w 4181878"/>
              <a:gd name="connsiteY3" fmla="*/ 2750551 h 3235379"/>
              <a:gd name="connsiteX4" fmla="*/ 1416708 w 4181878"/>
              <a:gd name="connsiteY4" fmla="*/ 2898567 h 3235379"/>
              <a:gd name="connsiteX0" fmla="*/ 1417641 w 4181878"/>
              <a:gd name="connsiteY0" fmla="*/ 2691824 h 3235379"/>
              <a:gd name="connsiteX1" fmla="*/ 1384302 w 4181878"/>
              <a:gd name="connsiteY1" fmla="*/ 2536478 h 3235379"/>
              <a:gd name="connsiteX2" fmla="*/ 1336448 w 4181878"/>
              <a:gd name="connsiteY2" fmla="*/ 2648282 h 3235379"/>
              <a:gd name="connsiteX3" fmla="*/ 1384302 w 4181878"/>
              <a:gd name="connsiteY3" fmla="*/ 2455285 h 3235379"/>
              <a:gd name="connsiteX4" fmla="*/ 1417641 w 4181878"/>
              <a:gd name="connsiteY4" fmla="*/ 2691824 h 3235379"/>
              <a:gd name="connsiteX0" fmla="*/ 4729 w 43256"/>
              <a:gd name="connsiteY0" fmla="*/ 26036 h 52460"/>
              <a:gd name="connsiteX1" fmla="*/ 2196 w 43256"/>
              <a:gd name="connsiteY1" fmla="*/ 25239 h 52460"/>
              <a:gd name="connsiteX2" fmla="*/ 6964 w 43256"/>
              <a:gd name="connsiteY2" fmla="*/ 34758 h 52460"/>
              <a:gd name="connsiteX3" fmla="*/ 5856 w 43256"/>
              <a:gd name="connsiteY3" fmla="*/ 35139 h 52460"/>
              <a:gd name="connsiteX4" fmla="*/ 16514 w 43256"/>
              <a:gd name="connsiteY4" fmla="*/ 38949 h 52460"/>
              <a:gd name="connsiteX5" fmla="*/ 15846 w 43256"/>
              <a:gd name="connsiteY5" fmla="*/ 37209 h 52460"/>
              <a:gd name="connsiteX6" fmla="*/ 28863 w 43256"/>
              <a:gd name="connsiteY6" fmla="*/ 34610 h 52460"/>
              <a:gd name="connsiteX7" fmla="*/ 28596 w 43256"/>
              <a:gd name="connsiteY7" fmla="*/ 36519 h 52460"/>
              <a:gd name="connsiteX8" fmla="*/ 34165 w 43256"/>
              <a:gd name="connsiteY8" fmla="*/ 22813 h 52460"/>
              <a:gd name="connsiteX9" fmla="*/ 37416 w 43256"/>
              <a:gd name="connsiteY9" fmla="*/ 29949 h 52460"/>
              <a:gd name="connsiteX10" fmla="*/ 41834 w 43256"/>
              <a:gd name="connsiteY10" fmla="*/ 15213 h 52460"/>
              <a:gd name="connsiteX11" fmla="*/ 40386 w 43256"/>
              <a:gd name="connsiteY11" fmla="*/ 17889 h 52460"/>
              <a:gd name="connsiteX12" fmla="*/ 38360 w 43256"/>
              <a:gd name="connsiteY12" fmla="*/ 5285 h 52460"/>
              <a:gd name="connsiteX13" fmla="*/ 38436 w 43256"/>
              <a:gd name="connsiteY13" fmla="*/ 6549 h 52460"/>
              <a:gd name="connsiteX14" fmla="*/ 29114 w 43256"/>
              <a:gd name="connsiteY14" fmla="*/ 3811 h 52460"/>
              <a:gd name="connsiteX15" fmla="*/ 29856 w 43256"/>
              <a:gd name="connsiteY15" fmla="*/ 2199 h 52460"/>
              <a:gd name="connsiteX16" fmla="*/ 22177 w 43256"/>
              <a:gd name="connsiteY16" fmla="*/ 4579 h 52460"/>
              <a:gd name="connsiteX17" fmla="*/ 22536 w 43256"/>
              <a:gd name="connsiteY17" fmla="*/ 3189 h 52460"/>
              <a:gd name="connsiteX18" fmla="*/ 14036 w 43256"/>
              <a:gd name="connsiteY18" fmla="*/ 5051 h 52460"/>
              <a:gd name="connsiteX19" fmla="*/ 15336 w 43256"/>
              <a:gd name="connsiteY19" fmla="*/ 6399 h 52460"/>
              <a:gd name="connsiteX20" fmla="*/ 4163 w 43256"/>
              <a:gd name="connsiteY20" fmla="*/ 15648 h 52460"/>
              <a:gd name="connsiteX21" fmla="*/ 3936 w 43256"/>
              <a:gd name="connsiteY21" fmla="*/ 14229 h 52460"/>
              <a:gd name="connsiteX0" fmla="*/ 3936 w 43256"/>
              <a:gd name="connsiteY0" fmla="*/ 14229 h 53943"/>
              <a:gd name="connsiteX1" fmla="*/ 5659 w 43256"/>
              <a:gd name="connsiteY1" fmla="*/ 6766 h 53943"/>
              <a:gd name="connsiteX2" fmla="*/ 14041 w 43256"/>
              <a:gd name="connsiteY2" fmla="*/ 5061 h 53943"/>
              <a:gd name="connsiteX3" fmla="*/ 22492 w 43256"/>
              <a:gd name="connsiteY3" fmla="*/ 3291 h 53943"/>
              <a:gd name="connsiteX4" fmla="*/ 25785 w 43256"/>
              <a:gd name="connsiteY4" fmla="*/ 59 h 53943"/>
              <a:gd name="connsiteX5" fmla="*/ 29869 w 43256"/>
              <a:gd name="connsiteY5" fmla="*/ 2340 h 53943"/>
              <a:gd name="connsiteX6" fmla="*/ 35499 w 43256"/>
              <a:gd name="connsiteY6" fmla="*/ 549 h 53943"/>
              <a:gd name="connsiteX7" fmla="*/ 38354 w 43256"/>
              <a:gd name="connsiteY7" fmla="*/ 5435 h 53943"/>
              <a:gd name="connsiteX8" fmla="*/ 42018 w 43256"/>
              <a:gd name="connsiteY8" fmla="*/ 10177 h 53943"/>
              <a:gd name="connsiteX9" fmla="*/ 41854 w 43256"/>
              <a:gd name="connsiteY9" fmla="*/ 15319 h 53943"/>
              <a:gd name="connsiteX10" fmla="*/ 43052 w 43256"/>
              <a:gd name="connsiteY10" fmla="*/ 23181 h 53943"/>
              <a:gd name="connsiteX11" fmla="*/ 37440 w 43256"/>
              <a:gd name="connsiteY11" fmla="*/ 30063 h 53943"/>
              <a:gd name="connsiteX12" fmla="*/ 35431 w 43256"/>
              <a:gd name="connsiteY12" fmla="*/ 35960 h 53943"/>
              <a:gd name="connsiteX13" fmla="*/ 28591 w 43256"/>
              <a:gd name="connsiteY13" fmla="*/ 36674 h 53943"/>
              <a:gd name="connsiteX14" fmla="*/ 23703 w 43256"/>
              <a:gd name="connsiteY14" fmla="*/ 42965 h 53943"/>
              <a:gd name="connsiteX15" fmla="*/ 16516 w 43256"/>
              <a:gd name="connsiteY15" fmla="*/ 39125 h 53943"/>
              <a:gd name="connsiteX16" fmla="*/ 5840 w 43256"/>
              <a:gd name="connsiteY16" fmla="*/ 35331 h 53943"/>
              <a:gd name="connsiteX17" fmla="*/ 1146 w 43256"/>
              <a:gd name="connsiteY17" fmla="*/ 31109 h 53943"/>
              <a:gd name="connsiteX18" fmla="*/ 2149 w 43256"/>
              <a:gd name="connsiteY18" fmla="*/ 25410 h 53943"/>
              <a:gd name="connsiteX19" fmla="*/ 31 w 43256"/>
              <a:gd name="connsiteY19" fmla="*/ 19563 h 53943"/>
              <a:gd name="connsiteX20" fmla="*/ 3899 w 43256"/>
              <a:gd name="connsiteY20" fmla="*/ 14366 h 53943"/>
              <a:gd name="connsiteX21" fmla="*/ 3936 w 43256"/>
              <a:gd name="connsiteY21" fmla="*/ 14229 h 53943"/>
              <a:gd name="connsiteX0" fmla="*/ 2091049 w 4181878"/>
              <a:gd name="connsiteY0" fmla="*/ 3235379 h 3326819"/>
              <a:gd name="connsiteX1" fmla="*/ 1221629 w 4181878"/>
              <a:gd name="connsiteY1" fmla="*/ 3062645 h 3326819"/>
              <a:gd name="connsiteX2" fmla="*/ 2182489 w 4181878"/>
              <a:gd name="connsiteY2" fmla="*/ 3326819 h 3326819"/>
              <a:gd name="connsiteX0" fmla="*/ 1416708 w 4181878"/>
              <a:gd name="connsiteY0" fmla="*/ 2898567 h 3326819"/>
              <a:gd name="connsiteX1" fmla="*/ 1442863 w 4181878"/>
              <a:gd name="connsiteY1" fmla="*/ 2654697 h 3326819"/>
              <a:gd name="connsiteX2" fmla="*/ 1410962 w 4181878"/>
              <a:gd name="connsiteY2" fmla="*/ 2709881 h 3326819"/>
              <a:gd name="connsiteX3" fmla="*/ 1268692 w 4181878"/>
              <a:gd name="connsiteY3" fmla="*/ 2750551 h 3326819"/>
              <a:gd name="connsiteX4" fmla="*/ 1416708 w 4181878"/>
              <a:gd name="connsiteY4" fmla="*/ 2898567 h 3326819"/>
              <a:gd name="connsiteX0" fmla="*/ 1417641 w 4181878"/>
              <a:gd name="connsiteY0" fmla="*/ 2691824 h 3326819"/>
              <a:gd name="connsiteX1" fmla="*/ 1384302 w 4181878"/>
              <a:gd name="connsiteY1" fmla="*/ 2536478 h 3326819"/>
              <a:gd name="connsiteX2" fmla="*/ 1336448 w 4181878"/>
              <a:gd name="connsiteY2" fmla="*/ 2648282 h 3326819"/>
              <a:gd name="connsiteX3" fmla="*/ 1384302 w 4181878"/>
              <a:gd name="connsiteY3" fmla="*/ 2455285 h 3326819"/>
              <a:gd name="connsiteX4" fmla="*/ 1417641 w 4181878"/>
              <a:gd name="connsiteY4" fmla="*/ 2691824 h 3326819"/>
              <a:gd name="connsiteX0" fmla="*/ 4729 w 43256"/>
              <a:gd name="connsiteY0" fmla="*/ 26036 h 53943"/>
              <a:gd name="connsiteX1" fmla="*/ 2196 w 43256"/>
              <a:gd name="connsiteY1" fmla="*/ 25239 h 53943"/>
              <a:gd name="connsiteX2" fmla="*/ 6964 w 43256"/>
              <a:gd name="connsiteY2" fmla="*/ 34758 h 53943"/>
              <a:gd name="connsiteX3" fmla="*/ 5856 w 43256"/>
              <a:gd name="connsiteY3" fmla="*/ 35139 h 53943"/>
              <a:gd name="connsiteX4" fmla="*/ 16514 w 43256"/>
              <a:gd name="connsiteY4" fmla="*/ 38949 h 53943"/>
              <a:gd name="connsiteX5" fmla="*/ 15846 w 43256"/>
              <a:gd name="connsiteY5" fmla="*/ 37209 h 53943"/>
              <a:gd name="connsiteX6" fmla="*/ 28863 w 43256"/>
              <a:gd name="connsiteY6" fmla="*/ 34610 h 53943"/>
              <a:gd name="connsiteX7" fmla="*/ 28596 w 43256"/>
              <a:gd name="connsiteY7" fmla="*/ 36519 h 53943"/>
              <a:gd name="connsiteX8" fmla="*/ 34165 w 43256"/>
              <a:gd name="connsiteY8" fmla="*/ 22813 h 53943"/>
              <a:gd name="connsiteX9" fmla="*/ 37416 w 43256"/>
              <a:gd name="connsiteY9" fmla="*/ 29949 h 53943"/>
              <a:gd name="connsiteX10" fmla="*/ 41834 w 43256"/>
              <a:gd name="connsiteY10" fmla="*/ 15213 h 53943"/>
              <a:gd name="connsiteX11" fmla="*/ 40386 w 43256"/>
              <a:gd name="connsiteY11" fmla="*/ 17889 h 53943"/>
              <a:gd name="connsiteX12" fmla="*/ 38360 w 43256"/>
              <a:gd name="connsiteY12" fmla="*/ 5285 h 53943"/>
              <a:gd name="connsiteX13" fmla="*/ 38436 w 43256"/>
              <a:gd name="connsiteY13" fmla="*/ 6549 h 53943"/>
              <a:gd name="connsiteX14" fmla="*/ 29114 w 43256"/>
              <a:gd name="connsiteY14" fmla="*/ 3811 h 53943"/>
              <a:gd name="connsiteX15" fmla="*/ 29856 w 43256"/>
              <a:gd name="connsiteY15" fmla="*/ 2199 h 53943"/>
              <a:gd name="connsiteX16" fmla="*/ 22177 w 43256"/>
              <a:gd name="connsiteY16" fmla="*/ 4579 h 53943"/>
              <a:gd name="connsiteX17" fmla="*/ 22536 w 43256"/>
              <a:gd name="connsiteY17" fmla="*/ 3189 h 53943"/>
              <a:gd name="connsiteX18" fmla="*/ 14036 w 43256"/>
              <a:gd name="connsiteY18" fmla="*/ 5051 h 53943"/>
              <a:gd name="connsiteX19" fmla="*/ 15336 w 43256"/>
              <a:gd name="connsiteY19" fmla="*/ 6399 h 53943"/>
              <a:gd name="connsiteX20" fmla="*/ 4163 w 43256"/>
              <a:gd name="connsiteY20" fmla="*/ 15648 h 53943"/>
              <a:gd name="connsiteX21" fmla="*/ 3936 w 43256"/>
              <a:gd name="connsiteY21" fmla="*/ 14229 h 53943"/>
              <a:gd name="connsiteX0" fmla="*/ 3936 w 43256"/>
              <a:gd name="connsiteY0" fmla="*/ 14229 h 53943"/>
              <a:gd name="connsiteX1" fmla="*/ 5659 w 43256"/>
              <a:gd name="connsiteY1" fmla="*/ 6766 h 53943"/>
              <a:gd name="connsiteX2" fmla="*/ 14041 w 43256"/>
              <a:gd name="connsiteY2" fmla="*/ 5061 h 53943"/>
              <a:gd name="connsiteX3" fmla="*/ 22492 w 43256"/>
              <a:gd name="connsiteY3" fmla="*/ 3291 h 53943"/>
              <a:gd name="connsiteX4" fmla="*/ 25785 w 43256"/>
              <a:gd name="connsiteY4" fmla="*/ 59 h 53943"/>
              <a:gd name="connsiteX5" fmla="*/ 29869 w 43256"/>
              <a:gd name="connsiteY5" fmla="*/ 2340 h 53943"/>
              <a:gd name="connsiteX6" fmla="*/ 35499 w 43256"/>
              <a:gd name="connsiteY6" fmla="*/ 549 h 53943"/>
              <a:gd name="connsiteX7" fmla="*/ 38354 w 43256"/>
              <a:gd name="connsiteY7" fmla="*/ 5435 h 53943"/>
              <a:gd name="connsiteX8" fmla="*/ 42018 w 43256"/>
              <a:gd name="connsiteY8" fmla="*/ 10177 h 53943"/>
              <a:gd name="connsiteX9" fmla="*/ 41854 w 43256"/>
              <a:gd name="connsiteY9" fmla="*/ 15319 h 53943"/>
              <a:gd name="connsiteX10" fmla="*/ 43052 w 43256"/>
              <a:gd name="connsiteY10" fmla="*/ 23181 h 53943"/>
              <a:gd name="connsiteX11" fmla="*/ 37440 w 43256"/>
              <a:gd name="connsiteY11" fmla="*/ 30063 h 53943"/>
              <a:gd name="connsiteX12" fmla="*/ 35431 w 43256"/>
              <a:gd name="connsiteY12" fmla="*/ 35960 h 53943"/>
              <a:gd name="connsiteX13" fmla="*/ 28591 w 43256"/>
              <a:gd name="connsiteY13" fmla="*/ 36674 h 53943"/>
              <a:gd name="connsiteX14" fmla="*/ 23703 w 43256"/>
              <a:gd name="connsiteY14" fmla="*/ 42965 h 53943"/>
              <a:gd name="connsiteX15" fmla="*/ 16516 w 43256"/>
              <a:gd name="connsiteY15" fmla="*/ 39125 h 53943"/>
              <a:gd name="connsiteX16" fmla="*/ 5840 w 43256"/>
              <a:gd name="connsiteY16" fmla="*/ 35331 h 53943"/>
              <a:gd name="connsiteX17" fmla="*/ 1146 w 43256"/>
              <a:gd name="connsiteY17" fmla="*/ 31109 h 53943"/>
              <a:gd name="connsiteX18" fmla="*/ 2149 w 43256"/>
              <a:gd name="connsiteY18" fmla="*/ 25410 h 53943"/>
              <a:gd name="connsiteX19" fmla="*/ 31 w 43256"/>
              <a:gd name="connsiteY19" fmla="*/ 19563 h 53943"/>
              <a:gd name="connsiteX20" fmla="*/ 3899 w 43256"/>
              <a:gd name="connsiteY20" fmla="*/ 14366 h 53943"/>
              <a:gd name="connsiteX21" fmla="*/ 3936 w 43256"/>
              <a:gd name="connsiteY21" fmla="*/ 14229 h 53943"/>
              <a:gd name="connsiteX0" fmla="*/ 2091049 w 4181878"/>
              <a:gd name="connsiteY0" fmla="*/ 3235379 h 3326819"/>
              <a:gd name="connsiteX1" fmla="*/ 1221629 w 4181878"/>
              <a:gd name="connsiteY1" fmla="*/ 3062645 h 3326819"/>
              <a:gd name="connsiteX2" fmla="*/ 2182489 w 4181878"/>
              <a:gd name="connsiteY2" fmla="*/ 3326819 h 3326819"/>
              <a:gd name="connsiteX0" fmla="*/ 1416708 w 4181878"/>
              <a:gd name="connsiteY0" fmla="*/ 2898567 h 3326819"/>
              <a:gd name="connsiteX1" fmla="*/ 1442863 w 4181878"/>
              <a:gd name="connsiteY1" fmla="*/ 2654697 h 3326819"/>
              <a:gd name="connsiteX2" fmla="*/ 1410962 w 4181878"/>
              <a:gd name="connsiteY2" fmla="*/ 2709881 h 3326819"/>
              <a:gd name="connsiteX3" fmla="*/ 1268692 w 4181878"/>
              <a:gd name="connsiteY3" fmla="*/ 2750551 h 3326819"/>
              <a:gd name="connsiteX4" fmla="*/ 1416708 w 4181878"/>
              <a:gd name="connsiteY4" fmla="*/ 2898567 h 3326819"/>
              <a:gd name="connsiteX0" fmla="*/ 1384302 w 4181878"/>
              <a:gd name="connsiteY0" fmla="*/ 2455285 h 3326819"/>
              <a:gd name="connsiteX1" fmla="*/ 1384302 w 4181878"/>
              <a:gd name="connsiteY1" fmla="*/ 2536478 h 3326819"/>
              <a:gd name="connsiteX2" fmla="*/ 1336448 w 4181878"/>
              <a:gd name="connsiteY2" fmla="*/ 2648282 h 3326819"/>
              <a:gd name="connsiteX3" fmla="*/ 1384302 w 4181878"/>
              <a:gd name="connsiteY3" fmla="*/ 2455285 h 3326819"/>
              <a:gd name="connsiteX0" fmla="*/ 4729 w 43256"/>
              <a:gd name="connsiteY0" fmla="*/ 26036 h 53943"/>
              <a:gd name="connsiteX1" fmla="*/ 2196 w 43256"/>
              <a:gd name="connsiteY1" fmla="*/ 25239 h 53943"/>
              <a:gd name="connsiteX2" fmla="*/ 6964 w 43256"/>
              <a:gd name="connsiteY2" fmla="*/ 34758 h 53943"/>
              <a:gd name="connsiteX3" fmla="*/ 5856 w 43256"/>
              <a:gd name="connsiteY3" fmla="*/ 35139 h 53943"/>
              <a:gd name="connsiteX4" fmla="*/ 16514 w 43256"/>
              <a:gd name="connsiteY4" fmla="*/ 38949 h 53943"/>
              <a:gd name="connsiteX5" fmla="*/ 15846 w 43256"/>
              <a:gd name="connsiteY5" fmla="*/ 37209 h 53943"/>
              <a:gd name="connsiteX6" fmla="*/ 28863 w 43256"/>
              <a:gd name="connsiteY6" fmla="*/ 34610 h 53943"/>
              <a:gd name="connsiteX7" fmla="*/ 28596 w 43256"/>
              <a:gd name="connsiteY7" fmla="*/ 36519 h 53943"/>
              <a:gd name="connsiteX8" fmla="*/ 34165 w 43256"/>
              <a:gd name="connsiteY8" fmla="*/ 22813 h 53943"/>
              <a:gd name="connsiteX9" fmla="*/ 37416 w 43256"/>
              <a:gd name="connsiteY9" fmla="*/ 29949 h 53943"/>
              <a:gd name="connsiteX10" fmla="*/ 41834 w 43256"/>
              <a:gd name="connsiteY10" fmla="*/ 15213 h 53943"/>
              <a:gd name="connsiteX11" fmla="*/ 40386 w 43256"/>
              <a:gd name="connsiteY11" fmla="*/ 17889 h 53943"/>
              <a:gd name="connsiteX12" fmla="*/ 38360 w 43256"/>
              <a:gd name="connsiteY12" fmla="*/ 5285 h 53943"/>
              <a:gd name="connsiteX13" fmla="*/ 38436 w 43256"/>
              <a:gd name="connsiteY13" fmla="*/ 6549 h 53943"/>
              <a:gd name="connsiteX14" fmla="*/ 29114 w 43256"/>
              <a:gd name="connsiteY14" fmla="*/ 3811 h 53943"/>
              <a:gd name="connsiteX15" fmla="*/ 29856 w 43256"/>
              <a:gd name="connsiteY15" fmla="*/ 2199 h 53943"/>
              <a:gd name="connsiteX16" fmla="*/ 22177 w 43256"/>
              <a:gd name="connsiteY16" fmla="*/ 4579 h 53943"/>
              <a:gd name="connsiteX17" fmla="*/ 22536 w 43256"/>
              <a:gd name="connsiteY17" fmla="*/ 3189 h 53943"/>
              <a:gd name="connsiteX18" fmla="*/ 14036 w 43256"/>
              <a:gd name="connsiteY18" fmla="*/ 5051 h 53943"/>
              <a:gd name="connsiteX19" fmla="*/ 15336 w 43256"/>
              <a:gd name="connsiteY19" fmla="*/ 6399 h 53943"/>
              <a:gd name="connsiteX20" fmla="*/ 4163 w 43256"/>
              <a:gd name="connsiteY20" fmla="*/ 15648 h 53943"/>
              <a:gd name="connsiteX21" fmla="*/ 3936 w 43256"/>
              <a:gd name="connsiteY21" fmla="*/ 14229 h 53943"/>
              <a:gd name="connsiteX0" fmla="*/ 3936 w 43256"/>
              <a:gd name="connsiteY0" fmla="*/ 14229 h 53943"/>
              <a:gd name="connsiteX1" fmla="*/ 5659 w 43256"/>
              <a:gd name="connsiteY1" fmla="*/ 6766 h 53943"/>
              <a:gd name="connsiteX2" fmla="*/ 14041 w 43256"/>
              <a:gd name="connsiteY2" fmla="*/ 5061 h 53943"/>
              <a:gd name="connsiteX3" fmla="*/ 22492 w 43256"/>
              <a:gd name="connsiteY3" fmla="*/ 3291 h 53943"/>
              <a:gd name="connsiteX4" fmla="*/ 25785 w 43256"/>
              <a:gd name="connsiteY4" fmla="*/ 59 h 53943"/>
              <a:gd name="connsiteX5" fmla="*/ 29869 w 43256"/>
              <a:gd name="connsiteY5" fmla="*/ 2340 h 53943"/>
              <a:gd name="connsiteX6" fmla="*/ 35499 w 43256"/>
              <a:gd name="connsiteY6" fmla="*/ 549 h 53943"/>
              <a:gd name="connsiteX7" fmla="*/ 38354 w 43256"/>
              <a:gd name="connsiteY7" fmla="*/ 5435 h 53943"/>
              <a:gd name="connsiteX8" fmla="*/ 42018 w 43256"/>
              <a:gd name="connsiteY8" fmla="*/ 10177 h 53943"/>
              <a:gd name="connsiteX9" fmla="*/ 41854 w 43256"/>
              <a:gd name="connsiteY9" fmla="*/ 15319 h 53943"/>
              <a:gd name="connsiteX10" fmla="*/ 43052 w 43256"/>
              <a:gd name="connsiteY10" fmla="*/ 23181 h 53943"/>
              <a:gd name="connsiteX11" fmla="*/ 37440 w 43256"/>
              <a:gd name="connsiteY11" fmla="*/ 30063 h 53943"/>
              <a:gd name="connsiteX12" fmla="*/ 35431 w 43256"/>
              <a:gd name="connsiteY12" fmla="*/ 35960 h 53943"/>
              <a:gd name="connsiteX13" fmla="*/ 28591 w 43256"/>
              <a:gd name="connsiteY13" fmla="*/ 36674 h 53943"/>
              <a:gd name="connsiteX14" fmla="*/ 23703 w 43256"/>
              <a:gd name="connsiteY14" fmla="*/ 42965 h 53943"/>
              <a:gd name="connsiteX15" fmla="*/ 16516 w 43256"/>
              <a:gd name="connsiteY15" fmla="*/ 39125 h 53943"/>
              <a:gd name="connsiteX16" fmla="*/ 5840 w 43256"/>
              <a:gd name="connsiteY16" fmla="*/ 35331 h 53943"/>
              <a:gd name="connsiteX17" fmla="*/ 1146 w 43256"/>
              <a:gd name="connsiteY17" fmla="*/ 31109 h 53943"/>
              <a:gd name="connsiteX18" fmla="*/ 2149 w 43256"/>
              <a:gd name="connsiteY18" fmla="*/ 25410 h 53943"/>
              <a:gd name="connsiteX19" fmla="*/ 31 w 43256"/>
              <a:gd name="connsiteY19" fmla="*/ 19563 h 53943"/>
              <a:gd name="connsiteX20" fmla="*/ 3899 w 43256"/>
              <a:gd name="connsiteY20" fmla="*/ 14366 h 53943"/>
              <a:gd name="connsiteX21" fmla="*/ 3936 w 43256"/>
              <a:gd name="connsiteY21" fmla="*/ 14229 h 53943"/>
              <a:gd name="connsiteX0" fmla="*/ 2091049 w 4181878"/>
              <a:gd name="connsiteY0" fmla="*/ 3235379 h 3326819"/>
              <a:gd name="connsiteX1" fmla="*/ 1221629 w 4181878"/>
              <a:gd name="connsiteY1" fmla="*/ 3062645 h 3326819"/>
              <a:gd name="connsiteX2" fmla="*/ 2182489 w 4181878"/>
              <a:gd name="connsiteY2" fmla="*/ 3326819 h 3326819"/>
              <a:gd name="connsiteX0" fmla="*/ 1416708 w 4181878"/>
              <a:gd name="connsiteY0" fmla="*/ 2898567 h 3326819"/>
              <a:gd name="connsiteX1" fmla="*/ 1442863 w 4181878"/>
              <a:gd name="connsiteY1" fmla="*/ 2654697 h 3326819"/>
              <a:gd name="connsiteX2" fmla="*/ 1410962 w 4181878"/>
              <a:gd name="connsiteY2" fmla="*/ 2709881 h 3326819"/>
              <a:gd name="connsiteX3" fmla="*/ 1416708 w 4181878"/>
              <a:gd name="connsiteY3" fmla="*/ 2898567 h 3326819"/>
              <a:gd name="connsiteX0" fmla="*/ 1384302 w 4181878"/>
              <a:gd name="connsiteY0" fmla="*/ 2455285 h 3326819"/>
              <a:gd name="connsiteX1" fmla="*/ 1384302 w 4181878"/>
              <a:gd name="connsiteY1" fmla="*/ 2536478 h 3326819"/>
              <a:gd name="connsiteX2" fmla="*/ 1336448 w 4181878"/>
              <a:gd name="connsiteY2" fmla="*/ 2648282 h 3326819"/>
              <a:gd name="connsiteX3" fmla="*/ 1384302 w 4181878"/>
              <a:gd name="connsiteY3" fmla="*/ 2455285 h 3326819"/>
              <a:gd name="connsiteX0" fmla="*/ 4729 w 43256"/>
              <a:gd name="connsiteY0" fmla="*/ 26036 h 53943"/>
              <a:gd name="connsiteX1" fmla="*/ 2196 w 43256"/>
              <a:gd name="connsiteY1" fmla="*/ 25239 h 53943"/>
              <a:gd name="connsiteX2" fmla="*/ 6964 w 43256"/>
              <a:gd name="connsiteY2" fmla="*/ 34758 h 53943"/>
              <a:gd name="connsiteX3" fmla="*/ 5856 w 43256"/>
              <a:gd name="connsiteY3" fmla="*/ 35139 h 53943"/>
              <a:gd name="connsiteX4" fmla="*/ 16514 w 43256"/>
              <a:gd name="connsiteY4" fmla="*/ 38949 h 53943"/>
              <a:gd name="connsiteX5" fmla="*/ 15846 w 43256"/>
              <a:gd name="connsiteY5" fmla="*/ 37209 h 53943"/>
              <a:gd name="connsiteX6" fmla="*/ 28863 w 43256"/>
              <a:gd name="connsiteY6" fmla="*/ 34610 h 53943"/>
              <a:gd name="connsiteX7" fmla="*/ 28596 w 43256"/>
              <a:gd name="connsiteY7" fmla="*/ 36519 h 53943"/>
              <a:gd name="connsiteX8" fmla="*/ 34165 w 43256"/>
              <a:gd name="connsiteY8" fmla="*/ 22813 h 53943"/>
              <a:gd name="connsiteX9" fmla="*/ 37416 w 43256"/>
              <a:gd name="connsiteY9" fmla="*/ 29949 h 53943"/>
              <a:gd name="connsiteX10" fmla="*/ 41834 w 43256"/>
              <a:gd name="connsiteY10" fmla="*/ 15213 h 53943"/>
              <a:gd name="connsiteX11" fmla="*/ 40386 w 43256"/>
              <a:gd name="connsiteY11" fmla="*/ 17889 h 53943"/>
              <a:gd name="connsiteX12" fmla="*/ 38360 w 43256"/>
              <a:gd name="connsiteY12" fmla="*/ 5285 h 53943"/>
              <a:gd name="connsiteX13" fmla="*/ 38436 w 43256"/>
              <a:gd name="connsiteY13" fmla="*/ 6549 h 53943"/>
              <a:gd name="connsiteX14" fmla="*/ 29114 w 43256"/>
              <a:gd name="connsiteY14" fmla="*/ 3811 h 53943"/>
              <a:gd name="connsiteX15" fmla="*/ 29856 w 43256"/>
              <a:gd name="connsiteY15" fmla="*/ 2199 h 53943"/>
              <a:gd name="connsiteX16" fmla="*/ 22177 w 43256"/>
              <a:gd name="connsiteY16" fmla="*/ 4579 h 53943"/>
              <a:gd name="connsiteX17" fmla="*/ 22536 w 43256"/>
              <a:gd name="connsiteY17" fmla="*/ 3189 h 53943"/>
              <a:gd name="connsiteX18" fmla="*/ 14036 w 43256"/>
              <a:gd name="connsiteY18" fmla="*/ 5051 h 53943"/>
              <a:gd name="connsiteX19" fmla="*/ 15336 w 43256"/>
              <a:gd name="connsiteY19" fmla="*/ 6399 h 53943"/>
              <a:gd name="connsiteX20" fmla="*/ 4163 w 43256"/>
              <a:gd name="connsiteY20" fmla="*/ 15648 h 53943"/>
              <a:gd name="connsiteX21" fmla="*/ 3936 w 43256"/>
              <a:gd name="connsiteY21" fmla="*/ 14229 h 53943"/>
              <a:gd name="connsiteX0" fmla="*/ 3936 w 43256"/>
              <a:gd name="connsiteY0" fmla="*/ 14229 h 53943"/>
              <a:gd name="connsiteX1" fmla="*/ 5659 w 43256"/>
              <a:gd name="connsiteY1" fmla="*/ 6766 h 53943"/>
              <a:gd name="connsiteX2" fmla="*/ 14041 w 43256"/>
              <a:gd name="connsiteY2" fmla="*/ 5061 h 53943"/>
              <a:gd name="connsiteX3" fmla="*/ 22492 w 43256"/>
              <a:gd name="connsiteY3" fmla="*/ 3291 h 53943"/>
              <a:gd name="connsiteX4" fmla="*/ 25785 w 43256"/>
              <a:gd name="connsiteY4" fmla="*/ 59 h 53943"/>
              <a:gd name="connsiteX5" fmla="*/ 29869 w 43256"/>
              <a:gd name="connsiteY5" fmla="*/ 2340 h 53943"/>
              <a:gd name="connsiteX6" fmla="*/ 35499 w 43256"/>
              <a:gd name="connsiteY6" fmla="*/ 549 h 53943"/>
              <a:gd name="connsiteX7" fmla="*/ 38354 w 43256"/>
              <a:gd name="connsiteY7" fmla="*/ 5435 h 53943"/>
              <a:gd name="connsiteX8" fmla="*/ 42018 w 43256"/>
              <a:gd name="connsiteY8" fmla="*/ 10177 h 53943"/>
              <a:gd name="connsiteX9" fmla="*/ 41854 w 43256"/>
              <a:gd name="connsiteY9" fmla="*/ 15319 h 53943"/>
              <a:gd name="connsiteX10" fmla="*/ 43052 w 43256"/>
              <a:gd name="connsiteY10" fmla="*/ 23181 h 53943"/>
              <a:gd name="connsiteX11" fmla="*/ 37440 w 43256"/>
              <a:gd name="connsiteY11" fmla="*/ 30063 h 53943"/>
              <a:gd name="connsiteX12" fmla="*/ 35431 w 43256"/>
              <a:gd name="connsiteY12" fmla="*/ 35960 h 53943"/>
              <a:gd name="connsiteX13" fmla="*/ 28591 w 43256"/>
              <a:gd name="connsiteY13" fmla="*/ 36674 h 53943"/>
              <a:gd name="connsiteX14" fmla="*/ 23703 w 43256"/>
              <a:gd name="connsiteY14" fmla="*/ 42965 h 53943"/>
              <a:gd name="connsiteX15" fmla="*/ 16516 w 43256"/>
              <a:gd name="connsiteY15" fmla="*/ 39125 h 53943"/>
              <a:gd name="connsiteX16" fmla="*/ 5840 w 43256"/>
              <a:gd name="connsiteY16" fmla="*/ 35331 h 53943"/>
              <a:gd name="connsiteX17" fmla="*/ 1146 w 43256"/>
              <a:gd name="connsiteY17" fmla="*/ 31109 h 53943"/>
              <a:gd name="connsiteX18" fmla="*/ 2149 w 43256"/>
              <a:gd name="connsiteY18" fmla="*/ 25410 h 53943"/>
              <a:gd name="connsiteX19" fmla="*/ 31 w 43256"/>
              <a:gd name="connsiteY19" fmla="*/ 19563 h 53943"/>
              <a:gd name="connsiteX20" fmla="*/ 3899 w 43256"/>
              <a:gd name="connsiteY20" fmla="*/ 14366 h 53943"/>
              <a:gd name="connsiteX21" fmla="*/ 3936 w 43256"/>
              <a:gd name="connsiteY21" fmla="*/ 14229 h 53943"/>
              <a:gd name="connsiteX0" fmla="*/ 2091049 w 4181878"/>
              <a:gd name="connsiteY0" fmla="*/ 3235379 h 3326819"/>
              <a:gd name="connsiteX1" fmla="*/ 1221629 w 4181878"/>
              <a:gd name="connsiteY1" fmla="*/ 3062645 h 3326819"/>
              <a:gd name="connsiteX2" fmla="*/ 2182489 w 4181878"/>
              <a:gd name="connsiteY2" fmla="*/ 3326819 h 3326819"/>
              <a:gd name="connsiteX0" fmla="*/ 1410962 w 4181878"/>
              <a:gd name="connsiteY0" fmla="*/ 2709881 h 3326819"/>
              <a:gd name="connsiteX1" fmla="*/ 1442863 w 4181878"/>
              <a:gd name="connsiteY1" fmla="*/ 2654697 h 3326819"/>
              <a:gd name="connsiteX2" fmla="*/ 1410962 w 4181878"/>
              <a:gd name="connsiteY2" fmla="*/ 2709881 h 3326819"/>
              <a:gd name="connsiteX0" fmla="*/ 1384302 w 4181878"/>
              <a:gd name="connsiteY0" fmla="*/ 2455285 h 3326819"/>
              <a:gd name="connsiteX1" fmla="*/ 1384302 w 4181878"/>
              <a:gd name="connsiteY1" fmla="*/ 2536478 h 3326819"/>
              <a:gd name="connsiteX2" fmla="*/ 1336448 w 4181878"/>
              <a:gd name="connsiteY2" fmla="*/ 2648282 h 3326819"/>
              <a:gd name="connsiteX3" fmla="*/ 1384302 w 4181878"/>
              <a:gd name="connsiteY3" fmla="*/ 2455285 h 3326819"/>
              <a:gd name="connsiteX0" fmla="*/ 4729 w 43256"/>
              <a:gd name="connsiteY0" fmla="*/ 26036 h 53943"/>
              <a:gd name="connsiteX1" fmla="*/ 2196 w 43256"/>
              <a:gd name="connsiteY1" fmla="*/ 25239 h 53943"/>
              <a:gd name="connsiteX2" fmla="*/ 6964 w 43256"/>
              <a:gd name="connsiteY2" fmla="*/ 34758 h 53943"/>
              <a:gd name="connsiteX3" fmla="*/ 5856 w 43256"/>
              <a:gd name="connsiteY3" fmla="*/ 35139 h 53943"/>
              <a:gd name="connsiteX4" fmla="*/ 16514 w 43256"/>
              <a:gd name="connsiteY4" fmla="*/ 38949 h 53943"/>
              <a:gd name="connsiteX5" fmla="*/ 15846 w 43256"/>
              <a:gd name="connsiteY5" fmla="*/ 37209 h 53943"/>
              <a:gd name="connsiteX6" fmla="*/ 28863 w 43256"/>
              <a:gd name="connsiteY6" fmla="*/ 34610 h 53943"/>
              <a:gd name="connsiteX7" fmla="*/ 28596 w 43256"/>
              <a:gd name="connsiteY7" fmla="*/ 36519 h 53943"/>
              <a:gd name="connsiteX8" fmla="*/ 34165 w 43256"/>
              <a:gd name="connsiteY8" fmla="*/ 22813 h 53943"/>
              <a:gd name="connsiteX9" fmla="*/ 37416 w 43256"/>
              <a:gd name="connsiteY9" fmla="*/ 29949 h 53943"/>
              <a:gd name="connsiteX10" fmla="*/ 41834 w 43256"/>
              <a:gd name="connsiteY10" fmla="*/ 15213 h 53943"/>
              <a:gd name="connsiteX11" fmla="*/ 40386 w 43256"/>
              <a:gd name="connsiteY11" fmla="*/ 17889 h 53943"/>
              <a:gd name="connsiteX12" fmla="*/ 38360 w 43256"/>
              <a:gd name="connsiteY12" fmla="*/ 5285 h 53943"/>
              <a:gd name="connsiteX13" fmla="*/ 38436 w 43256"/>
              <a:gd name="connsiteY13" fmla="*/ 6549 h 53943"/>
              <a:gd name="connsiteX14" fmla="*/ 29114 w 43256"/>
              <a:gd name="connsiteY14" fmla="*/ 3811 h 53943"/>
              <a:gd name="connsiteX15" fmla="*/ 29856 w 43256"/>
              <a:gd name="connsiteY15" fmla="*/ 2199 h 53943"/>
              <a:gd name="connsiteX16" fmla="*/ 22177 w 43256"/>
              <a:gd name="connsiteY16" fmla="*/ 4579 h 53943"/>
              <a:gd name="connsiteX17" fmla="*/ 22536 w 43256"/>
              <a:gd name="connsiteY17" fmla="*/ 3189 h 53943"/>
              <a:gd name="connsiteX18" fmla="*/ 14036 w 43256"/>
              <a:gd name="connsiteY18" fmla="*/ 5051 h 53943"/>
              <a:gd name="connsiteX19" fmla="*/ 15336 w 43256"/>
              <a:gd name="connsiteY19" fmla="*/ 6399 h 53943"/>
              <a:gd name="connsiteX20" fmla="*/ 4163 w 43256"/>
              <a:gd name="connsiteY20" fmla="*/ 15648 h 53943"/>
              <a:gd name="connsiteX21" fmla="*/ 3936 w 43256"/>
              <a:gd name="connsiteY21" fmla="*/ 14229 h 53943"/>
              <a:gd name="connsiteX0" fmla="*/ 3936 w 43256"/>
              <a:gd name="connsiteY0" fmla="*/ 14229 h 53943"/>
              <a:gd name="connsiteX1" fmla="*/ 5659 w 43256"/>
              <a:gd name="connsiteY1" fmla="*/ 6766 h 53943"/>
              <a:gd name="connsiteX2" fmla="*/ 14041 w 43256"/>
              <a:gd name="connsiteY2" fmla="*/ 5061 h 53943"/>
              <a:gd name="connsiteX3" fmla="*/ 22492 w 43256"/>
              <a:gd name="connsiteY3" fmla="*/ 3291 h 53943"/>
              <a:gd name="connsiteX4" fmla="*/ 25785 w 43256"/>
              <a:gd name="connsiteY4" fmla="*/ 59 h 53943"/>
              <a:gd name="connsiteX5" fmla="*/ 29869 w 43256"/>
              <a:gd name="connsiteY5" fmla="*/ 2340 h 53943"/>
              <a:gd name="connsiteX6" fmla="*/ 35499 w 43256"/>
              <a:gd name="connsiteY6" fmla="*/ 549 h 53943"/>
              <a:gd name="connsiteX7" fmla="*/ 38354 w 43256"/>
              <a:gd name="connsiteY7" fmla="*/ 5435 h 53943"/>
              <a:gd name="connsiteX8" fmla="*/ 42018 w 43256"/>
              <a:gd name="connsiteY8" fmla="*/ 10177 h 53943"/>
              <a:gd name="connsiteX9" fmla="*/ 41854 w 43256"/>
              <a:gd name="connsiteY9" fmla="*/ 15319 h 53943"/>
              <a:gd name="connsiteX10" fmla="*/ 43052 w 43256"/>
              <a:gd name="connsiteY10" fmla="*/ 23181 h 53943"/>
              <a:gd name="connsiteX11" fmla="*/ 37440 w 43256"/>
              <a:gd name="connsiteY11" fmla="*/ 30063 h 53943"/>
              <a:gd name="connsiteX12" fmla="*/ 35431 w 43256"/>
              <a:gd name="connsiteY12" fmla="*/ 35960 h 53943"/>
              <a:gd name="connsiteX13" fmla="*/ 28591 w 43256"/>
              <a:gd name="connsiteY13" fmla="*/ 36674 h 53943"/>
              <a:gd name="connsiteX14" fmla="*/ 23703 w 43256"/>
              <a:gd name="connsiteY14" fmla="*/ 42965 h 53943"/>
              <a:gd name="connsiteX15" fmla="*/ 16516 w 43256"/>
              <a:gd name="connsiteY15" fmla="*/ 39125 h 53943"/>
              <a:gd name="connsiteX16" fmla="*/ 5840 w 43256"/>
              <a:gd name="connsiteY16" fmla="*/ 35331 h 53943"/>
              <a:gd name="connsiteX17" fmla="*/ 1146 w 43256"/>
              <a:gd name="connsiteY17" fmla="*/ 31109 h 53943"/>
              <a:gd name="connsiteX18" fmla="*/ 2149 w 43256"/>
              <a:gd name="connsiteY18" fmla="*/ 25410 h 53943"/>
              <a:gd name="connsiteX19" fmla="*/ 31 w 43256"/>
              <a:gd name="connsiteY19" fmla="*/ 19563 h 53943"/>
              <a:gd name="connsiteX20" fmla="*/ 3899 w 43256"/>
              <a:gd name="connsiteY20" fmla="*/ 14366 h 53943"/>
              <a:gd name="connsiteX21" fmla="*/ 3936 w 43256"/>
              <a:gd name="connsiteY21" fmla="*/ 14229 h 53943"/>
              <a:gd name="connsiteX0" fmla="*/ 2091049 w 4181878"/>
              <a:gd name="connsiteY0" fmla="*/ 3235379 h 3326819"/>
              <a:gd name="connsiteX1" fmla="*/ 1511915 w 4181878"/>
              <a:gd name="connsiteY1" fmla="*/ 2583673 h 3326819"/>
              <a:gd name="connsiteX2" fmla="*/ 2182489 w 4181878"/>
              <a:gd name="connsiteY2" fmla="*/ 3326819 h 3326819"/>
              <a:gd name="connsiteX0" fmla="*/ 1410962 w 4181878"/>
              <a:gd name="connsiteY0" fmla="*/ 2709881 h 3326819"/>
              <a:gd name="connsiteX1" fmla="*/ 1442863 w 4181878"/>
              <a:gd name="connsiteY1" fmla="*/ 2654697 h 3326819"/>
              <a:gd name="connsiteX2" fmla="*/ 1410962 w 4181878"/>
              <a:gd name="connsiteY2" fmla="*/ 2709881 h 3326819"/>
              <a:gd name="connsiteX0" fmla="*/ 1384302 w 4181878"/>
              <a:gd name="connsiteY0" fmla="*/ 2455285 h 3326819"/>
              <a:gd name="connsiteX1" fmla="*/ 1384302 w 4181878"/>
              <a:gd name="connsiteY1" fmla="*/ 2536478 h 3326819"/>
              <a:gd name="connsiteX2" fmla="*/ 1336448 w 4181878"/>
              <a:gd name="connsiteY2" fmla="*/ 2648282 h 3326819"/>
              <a:gd name="connsiteX3" fmla="*/ 1384302 w 4181878"/>
              <a:gd name="connsiteY3" fmla="*/ 2455285 h 3326819"/>
              <a:gd name="connsiteX0" fmla="*/ 4729 w 43256"/>
              <a:gd name="connsiteY0" fmla="*/ 26036 h 53943"/>
              <a:gd name="connsiteX1" fmla="*/ 2196 w 43256"/>
              <a:gd name="connsiteY1" fmla="*/ 25239 h 53943"/>
              <a:gd name="connsiteX2" fmla="*/ 6964 w 43256"/>
              <a:gd name="connsiteY2" fmla="*/ 34758 h 53943"/>
              <a:gd name="connsiteX3" fmla="*/ 5856 w 43256"/>
              <a:gd name="connsiteY3" fmla="*/ 35139 h 53943"/>
              <a:gd name="connsiteX4" fmla="*/ 16514 w 43256"/>
              <a:gd name="connsiteY4" fmla="*/ 38949 h 53943"/>
              <a:gd name="connsiteX5" fmla="*/ 15846 w 43256"/>
              <a:gd name="connsiteY5" fmla="*/ 37209 h 53943"/>
              <a:gd name="connsiteX6" fmla="*/ 28863 w 43256"/>
              <a:gd name="connsiteY6" fmla="*/ 34610 h 53943"/>
              <a:gd name="connsiteX7" fmla="*/ 28596 w 43256"/>
              <a:gd name="connsiteY7" fmla="*/ 36519 h 53943"/>
              <a:gd name="connsiteX8" fmla="*/ 34165 w 43256"/>
              <a:gd name="connsiteY8" fmla="*/ 22813 h 53943"/>
              <a:gd name="connsiteX9" fmla="*/ 37416 w 43256"/>
              <a:gd name="connsiteY9" fmla="*/ 29949 h 53943"/>
              <a:gd name="connsiteX10" fmla="*/ 41834 w 43256"/>
              <a:gd name="connsiteY10" fmla="*/ 15213 h 53943"/>
              <a:gd name="connsiteX11" fmla="*/ 40386 w 43256"/>
              <a:gd name="connsiteY11" fmla="*/ 17889 h 53943"/>
              <a:gd name="connsiteX12" fmla="*/ 38360 w 43256"/>
              <a:gd name="connsiteY12" fmla="*/ 5285 h 53943"/>
              <a:gd name="connsiteX13" fmla="*/ 38436 w 43256"/>
              <a:gd name="connsiteY13" fmla="*/ 6549 h 53943"/>
              <a:gd name="connsiteX14" fmla="*/ 29114 w 43256"/>
              <a:gd name="connsiteY14" fmla="*/ 3811 h 53943"/>
              <a:gd name="connsiteX15" fmla="*/ 29856 w 43256"/>
              <a:gd name="connsiteY15" fmla="*/ 2199 h 53943"/>
              <a:gd name="connsiteX16" fmla="*/ 22177 w 43256"/>
              <a:gd name="connsiteY16" fmla="*/ 4579 h 53943"/>
              <a:gd name="connsiteX17" fmla="*/ 22536 w 43256"/>
              <a:gd name="connsiteY17" fmla="*/ 3189 h 53943"/>
              <a:gd name="connsiteX18" fmla="*/ 14036 w 43256"/>
              <a:gd name="connsiteY18" fmla="*/ 5051 h 53943"/>
              <a:gd name="connsiteX19" fmla="*/ 15336 w 43256"/>
              <a:gd name="connsiteY19" fmla="*/ 6399 h 53943"/>
              <a:gd name="connsiteX20" fmla="*/ 4163 w 43256"/>
              <a:gd name="connsiteY20" fmla="*/ 15648 h 53943"/>
              <a:gd name="connsiteX21" fmla="*/ 3936 w 43256"/>
              <a:gd name="connsiteY21" fmla="*/ 14229 h 53943"/>
              <a:gd name="connsiteX0" fmla="*/ 3936 w 43256"/>
              <a:gd name="connsiteY0" fmla="*/ 14229 h 52460"/>
              <a:gd name="connsiteX1" fmla="*/ 5659 w 43256"/>
              <a:gd name="connsiteY1" fmla="*/ 6766 h 52460"/>
              <a:gd name="connsiteX2" fmla="*/ 14041 w 43256"/>
              <a:gd name="connsiteY2" fmla="*/ 5061 h 52460"/>
              <a:gd name="connsiteX3" fmla="*/ 22492 w 43256"/>
              <a:gd name="connsiteY3" fmla="*/ 3291 h 52460"/>
              <a:gd name="connsiteX4" fmla="*/ 25785 w 43256"/>
              <a:gd name="connsiteY4" fmla="*/ 59 h 52460"/>
              <a:gd name="connsiteX5" fmla="*/ 29869 w 43256"/>
              <a:gd name="connsiteY5" fmla="*/ 2340 h 52460"/>
              <a:gd name="connsiteX6" fmla="*/ 35499 w 43256"/>
              <a:gd name="connsiteY6" fmla="*/ 549 h 52460"/>
              <a:gd name="connsiteX7" fmla="*/ 38354 w 43256"/>
              <a:gd name="connsiteY7" fmla="*/ 5435 h 52460"/>
              <a:gd name="connsiteX8" fmla="*/ 42018 w 43256"/>
              <a:gd name="connsiteY8" fmla="*/ 10177 h 52460"/>
              <a:gd name="connsiteX9" fmla="*/ 41854 w 43256"/>
              <a:gd name="connsiteY9" fmla="*/ 15319 h 52460"/>
              <a:gd name="connsiteX10" fmla="*/ 43052 w 43256"/>
              <a:gd name="connsiteY10" fmla="*/ 23181 h 52460"/>
              <a:gd name="connsiteX11" fmla="*/ 37440 w 43256"/>
              <a:gd name="connsiteY11" fmla="*/ 30063 h 52460"/>
              <a:gd name="connsiteX12" fmla="*/ 35431 w 43256"/>
              <a:gd name="connsiteY12" fmla="*/ 35960 h 52460"/>
              <a:gd name="connsiteX13" fmla="*/ 28591 w 43256"/>
              <a:gd name="connsiteY13" fmla="*/ 36674 h 52460"/>
              <a:gd name="connsiteX14" fmla="*/ 23703 w 43256"/>
              <a:gd name="connsiteY14" fmla="*/ 42965 h 52460"/>
              <a:gd name="connsiteX15" fmla="*/ 16516 w 43256"/>
              <a:gd name="connsiteY15" fmla="*/ 39125 h 52460"/>
              <a:gd name="connsiteX16" fmla="*/ 5840 w 43256"/>
              <a:gd name="connsiteY16" fmla="*/ 35331 h 52460"/>
              <a:gd name="connsiteX17" fmla="*/ 1146 w 43256"/>
              <a:gd name="connsiteY17" fmla="*/ 31109 h 52460"/>
              <a:gd name="connsiteX18" fmla="*/ 2149 w 43256"/>
              <a:gd name="connsiteY18" fmla="*/ 25410 h 52460"/>
              <a:gd name="connsiteX19" fmla="*/ 31 w 43256"/>
              <a:gd name="connsiteY19" fmla="*/ 19563 h 52460"/>
              <a:gd name="connsiteX20" fmla="*/ 3899 w 43256"/>
              <a:gd name="connsiteY20" fmla="*/ 14366 h 52460"/>
              <a:gd name="connsiteX21" fmla="*/ 3936 w 43256"/>
              <a:gd name="connsiteY21" fmla="*/ 14229 h 52460"/>
              <a:gd name="connsiteX0" fmla="*/ 2091049 w 4181878"/>
              <a:gd name="connsiteY0" fmla="*/ 3235379 h 3235379"/>
              <a:gd name="connsiteX1" fmla="*/ 1511915 w 4181878"/>
              <a:gd name="connsiteY1" fmla="*/ 2583673 h 3235379"/>
              <a:gd name="connsiteX0" fmla="*/ 1410962 w 4181878"/>
              <a:gd name="connsiteY0" fmla="*/ 2709881 h 3235379"/>
              <a:gd name="connsiteX1" fmla="*/ 1442863 w 4181878"/>
              <a:gd name="connsiteY1" fmla="*/ 2654697 h 3235379"/>
              <a:gd name="connsiteX2" fmla="*/ 1410962 w 4181878"/>
              <a:gd name="connsiteY2" fmla="*/ 2709881 h 3235379"/>
              <a:gd name="connsiteX0" fmla="*/ 1384302 w 4181878"/>
              <a:gd name="connsiteY0" fmla="*/ 2455285 h 3235379"/>
              <a:gd name="connsiteX1" fmla="*/ 1384302 w 4181878"/>
              <a:gd name="connsiteY1" fmla="*/ 2536478 h 3235379"/>
              <a:gd name="connsiteX2" fmla="*/ 1336448 w 4181878"/>
              <a:gd name="connsiteY2" fmla="*/ 2648282 h 3235379"/>
              <a:gd name="connsiteX3" fmla="*/ 1384302 w 4181878"/>
              <a:gd name="connsiteY3" fmla="*/ 2455285 h 3235379"/>
              <a:gd name="connsiteX0" fmla="*/ 4729 w 43256"/>
              <a:gd name="connsiteY0" fmla="*/ 26036 h 52460"/>
              <a:gd name="connsiteX1" fmla="*/ 2196 w 43256"/>
              <a:gd name="connsiteY1" fmla="*/ 25239 h 52460"/>
              <a:gd name="connsiteX2" fmla="*/ 6964 w 43256"/>
              <a:gd name="connsiteY2" fmla="*/ 34758 h 52460"/>
              <a:gd name="connsiteX3" fmla="*/ 5856 w 43256"/>
              <a:gd name="connsiteY3" fmla="*/ 35139 h 52460"/>
              <a:gd name="connsiteX4" fmla="*/ 16514 w 43256"/>
              <a:gd name="connsiteY4" fmla="*/ 38949 h 52460"/>
              <a:gd name="connsiteX5" fmla="*/ 15846 w 43256"/>
              <a:gd name="connsiteY5" fmla="*/ 37209 h 52460"/>
              <a:gd name="connsiteX6" fmla="*/ 28863 w 43256"/>
              <a:gd name="connsiteY6" fmla="*/ 34610 h 52460"/>
              <a:gd name="connsiteX7" fmla="*/ 28596 w 43256"/>
              <a:gd name="connsiteY7" fmla="*/ 36519 h 52460"/>
              <a:gd name="connsiteX8" fmla="*/ 34165 w 43256"/>
              <a:gd name="connsiteY8" fmla="*/ 22813 h 52460"/>
              <a:gd name="connsiteX9" fmla="*/ 37416 w 43256"/>
              <a:gd name="connsiteY9" fmla="*/ 29949 h 52460"/>
              <a:gd name="connsiteX10" fmla="*/ 41834 w 43256"/>
              <a:gd name="connsiteY10" fmla="*/ 15213 h 52460"/>
              <a:gd name="connsiteX11" fmla="*/ 40386 w 43256"/>
              <a:gd name="connsiteY11" fmla="*/ 17889 h 52460"/>
              <a:gd name="connsiteX12" fmla="*/ 38360 w 43256"/>
              <a:gd name="connsiteY12" fmla="*/ 5285 h 52460"/>
              <a:gd name="connsiteX13" fmla="*/ 38436 w 43256"/>
              <a:gd name="connsiteY13" fmla="*/ 6549 h 52460"/>
              <a:gd name="connsiteX14" fmla="*/ 29114 w 43256"/>
              <a:gd name="connsiteY14" fmla="*/ 3811 h 52460"/>
              <a:gd name="connsiteX15" fmla="*/ 29856 w 43256"/>
              <a:gd name="connsiteY15" fmla="*/ 2199 h 52460"/>
              <a:gd name="connsiteX16" fmla="*/ 22177 w 43256"/>
              <a:gd name="connsiteY16" fmla="*/ 4579 h 52460"/>
              <a:gd name="connsiteX17" fmla="*/ 22536 w 43256"/>
              <a:gd name="connsiteY17" fmla="*/ 3189 h 52460"/>
              <a:gd name="connsiteX18" fmla="*/ 14036 w 43256"/>
              <a:gd name="connsiteY18" fmla="*/ 5051 h 52460"/>
              <a:gd name="connsiteX19" fmla="*/ 15336 w 43256"/>
              <a:gd name="connsiteY19" fmla="*/ 6399 h 52460"/>
              <a:gd name="connsiteX20" fmla="*/ 4163 w 43256"/>
              <a:gd name="connsiteY20" fmla="*/ 15648 h 52460"/>
              <a:gd name="connsiteX21" fmla="*/ 3936 w 43256"/>
              <a:gd name="connsiteY21" fmla="*/ 14229 h 52460"/>
              <a:gd name="connsiteX0" fmla="*/ 3936 w 43256"/>
              <a:gd name="connsiteY0" fmla="*/ 14229 h 44306"/>
              <a:gd name="connsiteX1" fmla="*/ 5659 w 43256"/>
              <a:gd name="connsiteY1" fmla="*/ 6766 h 44306"/>
              <a:gd name="connsiteX2" fmla="*/ 14041 w 43256"/>
              <a:gd name="connsiteY2" fmla="*/ 5061 h 44306"/>
              <a:gd name="connsiteX3" fmla="*/ 22492 w 43256"/>
              <a:gd name="connsiteY3" fmla="*/ 3291 h 44306"/>
              <a:gd name="connsiteX4" fmla="*/ 25785 w 43256"/>
              <a:gd name="connsiteY4" fmla="*/ 59 h 44306"/>
              <a:gd name="connsiteX5" fmla="*/ 29869 w 43256"/>
              <a:gd name="connsiteY5" fmla="*/ 2340 h 44306"/>
              <a:gd name="connsiteX6" fmla="*/ 35499 w 43256"/>
              <a:gd name="connsiteY6" fmla="*/ 549 h 44306"/>
              <a:gd name="connsiteX7" fmla="*/ 38354 w 43256"/>
              <a:gd name="connsiteY7" fmla="*/ 5435 h 44306"/>
              <a:gd name="connsiteX8" fmla="*/ 42018 w 43256"/>
              <a:gd name="connsiteY8" fmla="*/ 10177 h 44306"/>
              <a:gd name="connsiteX9" fmla="*/ 41854 w 43256"/>
              <a:gd name="connsiteY9" fmla="*/ 15319 h 44306"/>
              <a:gd name="connsiteX10" fmla="*/ 43052 w 43256"/>
              <a:gd name="connsiteY10" fmla="*/ 23181 h 44306"/>
              <a:gd name="connsiteX11" fmla="*/ 37440 w 43256"/>
              <a:gd name="connsiteY11" fmla="*/ 30063 h 44306"/>
              <a:gd name="connsiteX12" fmla="*/ 35431 w 43256"/>
              <a:gd name="connsiteY12" fmla="*/ 35960 h 44306"/>
              <a:gd name="connsiteX13" fmla="*/ 28591 w 43256"/>
              <a:gd name="connsiteY13" fmla="*/ 36674 h 44306"/>
              <a:gd name="connsiteX14" fmla="*/ 23703 w 43256"/>
              <a:gd name="connsiteY14" fmla="*/ 42965 h 44306"/>
              <a:gd name="connsiteX15" fmla="*/ 16516 w 43256"/>
              <a:gd name="connsiteY15" fmla="*/ 39125 h 44306"/>
              <a:gd name="connsiteX16" fmla="*/ 5840 w 43256"/>
              <a:gd name="connsiteY16" fmla="*/ 35331 h 44306"/>
              <a:gd name="connsiteX17" fmla="*/ 1146 w 43256"/>
              <a:gd name="connsiteY17" fmla="*/ 31109 h 44306"/>
              <a:gd name="connsiteX18" fmla="*/ 2149 w 43256"/>
              <a:gd name="connsiteY18" fmla="*/ 25410 h 44306"/>
              <a:gd name="connsiteX19" fmla="*/ 31 w 43256"/>
              <a:gd name="connsiteY19" fmla="*/ 19563 h 44306"/>
              <a:gd name="connsiteX20" fmla="*/ 3899 w 43256"/>
              <a:gd name="connsiteY20" fmla="*/ 14366 h 44306"/>
              <a:gd name="connsiteX21" fmla="*/ 3936 w 43256"/>
              <a:gd name="connsiteY21" fmla="*/ 14229 h 44306"/>
              <a:gd name="connsiteX0" fmla="*/ 1524992 w 4181878"/>
              <a:gd name="connsiteY0" fmla="*/ 2654808 h 2732514"/>
              <a:gd name="connsiteX1" fmla="*/ 1511915 w 4181878"/>
              <a:gd name="connsiteY1" fmla="*/ 2583673 h 2732514"/>
              <a:gd name="connsiteX0" fmla="*/ 1410962 w 4181878"/>
              <a:gd name="connsiteY0" fmla="*/ 2709881 h 2732514"/>
              <a:gd name="connsiteX1" fmla="*/ 1442863 w 4181878"/>
              <a:gd name="connsiteY1" fmla="*/ 2654697 h 2732514"/>
              <a:gd name="connsiteX2" fmla="*/ 1410962 w 4181878"/>
              <a:gd name="connsiteY2" fmla="*/ 2709881 h 2732514"/>
              <a:gd name="connsiteX0" fmla="*/ 1384302 w 4181878"/>
              <a:gd name="connsiteY0" fmla="*/ 2455285 h 2732514"/>
              <a:gd name="connsiteX1" fmla="*/ 1384302 w 4181878"/>
              <a:gd name="connsiteY1" fmla="*/ 2536478 h 2732514"/>
              <a:gd name="connsiteX2" fmla="*/ 1336448 w 4181878"/>
              <a:gd name="connsiteY2" fmla="*/ 2648282 h 2732514"/>
              <a:gd name="connsiteX3" fmla="*/ 1384302 w 4181878"/>
              <a:gd name="connsiteY3" fmla="*/ 2455285 h 2732514"/>
              <a:gd name="connsiteX0" fmla="*/ 4729 w 43256"/>
              <a:gd name="connsiteY0" fmla="*/ 26036 h 44306"/>
              <a:gd name="connsiteX1" fmla="*/ 2196 w 43256"/>
              <a:gd name="connsiteY1" fmla="*/ 25239 h 44306"/>
              <a:gd name="connsiteX2" fmla="*/ 6964 w 43256"/>
              <a:gd name="connsiteY2" fmla="*/ 34758 h 44306"/>
              <a:gd name="connsiteX3" fmla="*/ 5856 w 43256"/>
              <a:gd name="connsiteY3" fmla="*/ 35139 h 44306"/>
              <a:gd name="connsiteX4" fmla="*/ 16514 w 43256"/>
              <a:gd name="connsiteY4" fmla="*/ 38949 h 44306"/>
              <a:gd name="connsiteX5" fmla="*/ 15846 w 43256"/>
              <a:gd name="connsiteY5" fmla="*/ 37209 h 44306"/>
              <a:gd name="connsiteX6" fmla="*/ 28863 w 43256"/>
              <a:gd name="connsiteY6" fmla="*/ 34610 h 44306"/>
              <a:gd name="connsiteX7" fmla="*/ 28596 w 43256"/>
              <a:gd name="connsiteY7" fmla="*/ 36519 h 44306"/>
              <a:gd name="connsiteX8" fmla="*/ 34165 w 43256"/>
              <a:gd name="connsiteY8" fmla="*/ 22813 h 44306"/>
              <a:gd name="connsiteX9" fmla="*/ 37416 w 43256"/>
              <a:gd name="connsiteY9" fmla="*/ 29949 h 44306"/>
              <a:gd name="connsiteX10" fmla="*/ 41834 w 43256"/>
              <a:gd name="connsiteY10" fmla="*/ 15213 h 44306"/>
              <a:gd name="connsiteX11" fmla="*/ 40386 w 43256"/>
              <a:gd name="connsiteY11" fmla="*/ 17889 h 44306"/>
              <a:gd name="connsiteX12" fmla="*/ 38360 w 43256"/>
              <a:gd name="connsiteY12" fmla="*/ 5285 h 44306"/>
              <a:gd name="connsiteX13" fmla="*/ 38436 w 43256"/>
              <a:gd name="connsiteY13" fmla="*/ 6549 h 44306"/>
              <a:gd name="connsiteX14" fmla="*/ 29114 w 43256"/>
              <a:gd name="connsiteY14" fmla="*/ 3811 h 44306"/>
              <a:gd name="connsiteX15" fmla="*/ 29856 w 43256"/>
              <a:gd name="connsiteY15" fmla="*/ 2199 h 44306"/>
              <a:gd name="connsiteX16" fmla="*/ 22177 w 43256"/>
              <a:gd name="connsiteY16" fmla="*/ 4579 h 44306"/>
              <a:gd name="connsiteX17" fmla="*/ 22536 w 43256"/>
              <a:gd name="connsiteY17" fmla="*/ 3189 h 44306"/>
              <a:gd name="connsiteX18" fmla="*/ 14036 w 43256"/>
              <a:gd name="connsiteY18" fmla="*/ 5051 h 44306"/>
              <a:gd name="connsiteX19" fmla="*/ 15336 w 43256"/>
              <a:gd name="connsiteY19" fmla="*/ 6399 h 44306"/>
              <a:gd name="connsiteX20" fmla="*/ 4163 w 43256"/>
              <a:gd name="connsiteY20" fmla="*/ 15648 h 44306"/>
              <a:gd name="connsiteX21" fmla="*/ 3936 w 43256"/>
              <a:gd name="connsiteY21" fmla="*/ 14229 h 44306"/>
              <a:gd name="connsiteX0" fmla="*/ 3936 w 43256"/>
              <a:gd name="connsiteY0" fmla="*/ 14229 h 44306"/>
              <a:gd name="connsiteX1" fmla="*/ 5659 w 43256"/>
              <a:gd name="connsiteY1" fmla="*/ 6766 h 44306"/>
              <a:gd name="connsiteX2" fmla="*/ 14041 w 43256"/>
              <a:gd name="connsiteY2" fmla="*/ 5061 h 44306"/>
              <a:gd name="connsiteX3" fmla="*/ 22492 w 43256"/>
              <a:gd name="connsiteY3" fmla="*/ 3291 h 44306"/>
              <a:gd name="connsiteX4" fmla="*/ 25785 w 43256"/>
              <a:gd name="connsiteY4" fmla="*/ 59 h 44306"/>
              <a:gd name="connsiteX5" fmla="*/ 29869 w 43256"/>
              <a:gd name="connsiteY5" fmla="*/ 2340 h 44306"/>
              <a:gd name="connsiteX6" fmla="*/ 35499 w 43256"/>
              <a:gd name="connsiteY6" fmla="*/ 549 h 44306"/>
              <a:gd name="connsiteX7" fmla="*/ 38354 w 43256"/>
              <a:gd name="connsiteY7" fmla="*/ 5435 h 44306"/>
              <a:gd name="connsiteX8" fmla="*/ 42018 w 43256"/>
              <a:gd name="connsiteY8" fmla="*/ 10177 h 44306"/>
              <a:gd name="connsiteX9" fmla="*/ 41854 w 43256"/>
              <a:gd name="connsiteY9" fmla="*/ 15319 h 44306"/>
              <a:gd name="connsiteX10" fmla="*/ 43052 w 43256"/>
              <a:gd name="connsiteY10" fmla="*/ 23181 h 44306"/>
              <a:gd name="connsiteX11" fmla="*/ 37440 w 43256"/>
              <a:gd name="connsiteY11" fmla="*/ 30063 h 44306"/>
              <a:gd name="connsiteX12" fmla="*/ 35431 w 43256"/>
              <a:gd name="connsiteY12" fmla="*/ 35960 h 44306"/>
              <a:gd name="connsiteX13" fmla="*/ 28591 w 43256"/>
              <a:gd name="connsiteY13" fmla="*/ 36674 h 44306"/>
              <a:gd name="connsiteX14" fmla="*/ 23703 w 43256"/>
              <a:gd name="connsiteY14" fmla="*/ 42965 h 44306"/>
              <a:gd name="connsiteX15" fmla="*/ 16516 w 43256"/>
              <a:gd name="connsiteY15" fmla="*/ 39125 h 44306"/>
              <a:gd name="connsiteX16" fmla="*/ 5840 w 43256"/>
              <a:gd name="connsiteY16" fmla="*/ 35331 h 44306"/>
              <a:gd name="connsiteX17" fmla="*/ 1146 w 43256"/>
              <a:gd name="connsiteY17" fmla="*/ 31109 h 44306"/>
              <a:gd name="connsiteX18" fmla="*/ 2149 w 43256"/>
              <a:gd name="connsiteY18" fmla="*/ 25410 h 44306"/>
              <a:gd name="connsiteX19" fmla="*/ 31 w 43256"/>
              <a:gd name="connsiteY19" fmla="*/ 19563 h 44306"/>
              <a:gd name="connsiteX20" fmla="*/ 3899 w 43256"/>
              <a:gd name="connsiteY20" fmla="*/ 14366 h 44306"/>
              <a:gd name="connsiteX21" fmla="*/ 3936 w 43256"/>
              <a:gd name="connsiteY21" fmla="*/ 14229 h 44306"/>
              <a:gd name="connsiteX0" fmla="*/ 1524992 w 4181878"/>
              <a:gd name="connsiteY0" fmla="*/ 2654808 h 2732514"/>
              <a:gd name="connsiteX1" fmla="*/ 1511915 w 4181878"/>
              <a:gd name="connsiteY1" fmla="*/ 2583673 h 2732514"/>
              <a:gd name="connsiteX0" fmla="*/ 1410962 w 4181878"/>
              <a:gd name="connsiteY0" fmla="*/ 2709881 h 2732514"/>
              <a:gd name="connsiteX1" fmla="*/ 1442863 w 4181878"/>
              <a:gd name="connsiteY1" fmla="*/ 2654697 h 2732514"/>
              <a:gd name="connsiteX2" fmla="*/ 1410962 w 4181878"/>
              <a:gd name="connsiteY2" fmla="*/ 2709881 h 2732514"/>
              <a:gd name="connsiteX0" fmla="*/ 1384302 w 4181878"/>
              <a:gd name="connsiteY0" fmla="*/ 2455285 h 2732514"/>
              <a:gd name="connsiteX1" fmla="*/ 1384302 w 4181878"/>
              <a:gd name="connsiteY1" fmla="*/ 2536478 h 2732514"/>
              <a:gd name="connsiteX2" fmla="*/ 1384302 w 4181878"/>
              <a:gd name="connsiteY2" fmla="*/ 2455285 h 2732514"/>
              <a:gd name="connsiteX0" fmla="*/ 4729 w 43256"/>
              <a:gd name="connsiteY0" fmla="*/ 26036 h 44306"/>
              <a:gd name="connsiteX1" fmla="*/ 2196 w 43256"/>
              <a:gd name="connsiteY1" fmla="*/ 25239 h 44306"/>
              <a:gd name="connsiteX2" fmla="*/ 6964 w 43256"/>
              <a:gd name="connsiteY2" fmla="*/ 34758 h 44306"/>
              <a:gd name="connsiteX3" fmla="*/ 5856 w 43256"/>
              <a:gd name="connsiteY3" fmla="*/ 35139 h 44306"/>
              <a:gd name="connsiteX4" fmla="*/ 16514 w 43256"/>
              <a:gd name="connsiteY4" fmla="*/ 38949 h 44306"/>
              <a:gd name="connsiteX5" fmla="*/ 15846 w 43256"/>
              <a:gd name="connsiteY5" fmla="*/ 37209 h 44306"/>
              <a:gd name="connsiteX6" fmla="*/ 28863 w 43256"/>
              <a:gd name="connsiteY6" fmla="*/ 34610 h 44306"/>
              <a:gd name="connsiteX7" fmla="*/ 28596 w 43256"/>
              <a:gd name="connsiteY7" fmla="*/ 36519 h 44306"/>
              <a:gd name="connsiteX8" fmla="*/ 34165 w 43256"/>
              <a:gd name="connsiteY8" fmla="*/ 22813 h 44306"/>
              <a:gd name="connsiteX9" fmla="*/ 37416 w 43256"/>
              <a:gd name="connsiteY9" fmla="*/ 29949 h 44306"/>
              <a:gd name="connsiteX10" fmla="*/ 41834 w 43256"/>
              <a:gd name="connsiteY10" fmla="*/ 15213 h 44306"/>
              <a:gd name="connsiteX11" fmla="*/ 40386 w 43256"/>
              <a:gd name="connsiteY11" fmla="*/ 17889 h 44306"/>
              <a:gd name="connsiteX12" fmla="*/ 38360 w 43256"/>
              <a:gd name="connsiteY12" fmla="*/ 5285 h 44306"/>
              <a:gd name="connsiteX13" fmla="*/ 38436 w 43256"/>
              <a:gd name="connsiteY13" fmla="*/ 6549 h 44306"/>
              <a:gd name="connsiteX14" fmla="*/ 29114 w 43256"/>
              <a:gd name="connsiteY14" fmla="*/ 3811 h 44306"/>
              <a:gd name="connsiteX15" fmla="*/ 29856 w 43256"/>
              <a:gd name="connsiteY15" fmla="*/ 2199 h 44306"/>
              <a:gd name="connsiteX16" fmla="*/ 22177 w 43256"/>
              <a:gd name="connsiteY16" fmla="*/ 4579 h 44306"/>
              <a:gd name="connsiteX17" fmla="*/ 22536 w 43256"/>
              <a:gd name="connsiteY17" fmla="*/ 3189 h 44306"/>
              <a:gd name="connsiteX18" fmla="*/ 14036 w 43256"/>
              <a:gd name="connsiteY18" fmla="*/ 5051 h 44306"/>
              <a:gd name="connsiteX19" fmla="*/ 15336 w 43256"/>
              <a:gd name="connsiteY19" fmla="*/ 6399 h 44306"/>
              <a:gd name="connsiteX20" fmla="*/ 4163 w 43256"/>
              <a:gd name="connsiteY20" fmla="*/ 15648 h 44306"/>
              <a:gd name="connsiteX21" fmla="*/ 3936 w 43256"/>
              <a:gd name="connsiteY21" fmla="*/ 14229 h 44306"/>
              <a:gd name="connsiteX0" fmla="*/ 3936 w 43256"/>
              <a:gd name="connsiteY0" fmla="*/ 14229 h 44306"/>
              <a:gd name="connsiteX1" fmla="*/ 5659 w 43256"/>
              <a:gd name="connsiteY1" fmla="*/ 6766 h 44306"/>
              <a:gd name="connsiteX2" fmla="*/ 14041 w 43256"/>
              <a:gd name="connsiteY2" fmla="*/ 5061 h 44306"/>
              <a:gd name="connsiteX3" fmla="*/ 22492 w 43256"/>
              <a:gd name="connsiteY3" fmla="*/ 3291 h 44306"/>
              <a:gd name="connsiteX4" fmla="*/ 25785 w 43256"/>
              <a:gd name="connsiteY4" fmla="*/ 59 h 44306"/>
              <a:gd name="connsiteX5" fmla="*/ 29869 w 43256"/>
              <a:gd name="connsiteY5" fmla="*/ 2340 h 44306"/>
              <a:gd name="connsiteX6" fmla="*/ 35499 w 43256"/>
              <a:gd name="connsiteY6" fmla="*/ 549 h 44306"/>
              <a:gd name="connsiteX7" fmla="*/ 38354 w 43256"/>
              <a:gd name="connsiteY7" fmla="*/ 5435 h 44306"/>
              <a:gd name="connsiteX8" fmla="*/ 42018 w 43256"/>
              <a:gd name="connsiteY8" fmla="*/ 10177 h 44306"/>
              <a:gd name="connsiteX9" fmla="*/ 41854 w 43256"/>
              <a:gd name="connsiteY9" fmla="*/ 15319 h 44306"/>
              <a:gd name="connsiteX10" fmla="*/ 43052 w 43256"/>
              <a:gd name="connsiteY10" fmla="*/ 23181 h 44306"/>
              <a:gd name="connsiteX11" fmla="*/ 37440 w 43256"/>
              <a:gd name="connsiteY11" fmla="*/ 30063 h 44306"/>
              <a:gd name="connsiteX12" fmla="*/ 35431 w 43256"/>
              <a:gd name="connsiteY12" fmla="*/ 35960 h 44306"/>
              <a:gd name="connsiteX13" fmla="*/ 28591 w 43256"/>
              <a:gd name="connsiteY13" fmla="*/ 36674 h 44306"/>
              <a:gd name="connsiteX14" fmla="*/ 23703 w 43256"/>
              <a:gd name="connsiteY14" fmla="*/ 42965 h 44306"/>
              <a:gd name="connsiteX15" fmla="*/ 16516 w 43256"/>
              <a:gd name="connsiteY15" fmla="*/ 39125 h 44306"/>
              <a:gd name="connsiteX16" fmla="*/ 5840 w 43256"/>
              <a:gd name="connsiteY16" fmla="*/ 35331 h 44306"/>
              <a:gd name="connsiteX17" fmla="*/ 1146 w 43256"/>
              <a:gd name="connsiteY17" fmla="*/ 31109 h 44306"/>
              <a:gd name="connsiteX18" fmla="*/ 2149 w 43256"/>
              <a:gd name="connsiteY18" fmla="*/ 25410 h 44306"/>
              <a:gd name="connsiteX19" fmla="*/ 31 w 43256"/>
              <a:gd name="connsiteY19" fmla="*/ 19563 h 44306"/>
              <a:gd name="connsiteX20" fmla="*/ 3899 w 43256"/>
              <a:gd name="connsiteY20" fmla="*/ 14366 h 44306"/>
              <a:gd name="connsiteX21" fmla="*/ 3936 w 43256"/>
              <a:gd name="connsiteY21" fmla="*/ 14229 h 44306"/>
              <a:gd name="connsiteX0" fmla="*/ 1524992 w 4181878"/>
              <a:gd name="connsiteY0" fmla="*/ 2654808 h 2732514"/>
              <a:gd name="connsiteX1" fmla="*/ 1511915 w 4181878"/>
              <a:gd name="connsiteY1" fmla="*/ 2583673 h 2732514"/>
              <a:gd name="connsiteX0" fmla="*/ 1410962 w 4181878"/>
              <a:gd name="connsiteY0" fmla="*/ 2709881 h 2732514"/>
              <a:gd name="connsiteX1" fmla="*/ 1442863 w 4181878"/>
              <a:gd name="connsiteY1" fmla="*/ 2654697 h 2732514"/>
              <a:gd name="connsiteX2" fmla="*/ 1410962 w 4181878"/>
              <a:gd name="connsiteY2" fmla="*/ 2709881 h 2732514"/>
              <a:gd name="connsiteX0" fmla="*/ 1384302 w 4181878"/>
              <a:gd name="connsiteY0" fmla="*/ 2455285 h 2732514"/>
              <a:gd name="connsiteX1" fmla="*/ 1384302 w 4181878"/>
              <a:gd name="connsiteY1" fmla="*/ 2536478 h 2732514"/>
              <a:gd name="connsiteX2" fmla="*/ 1384302 w 4181878"/>
              <a:gd name="connsiteY2" fmla="*/ 2455285 h 2732514"/>
              <a:gd name="connsiteX0" fmla="*/ 4729 w 43256"/>
              <a:gd name="connsiteY0" fmla="*/ 26036 h 44306"/>
              <a:gd name="connsiteX1" fmla="*/ 2196 w 43256"/>
              <a:gd name="connsiteY1" fmla="*/ 25239 h 44306"/>
              <a:gd name="connsiteX2" fmla="*/ 6964 w 43256"/>
              <a:gd name="connsiteY2" fmla="*/ 34758 h 44306"/>
              <a:gd name="connsiteX3" fmla="*/ 5856 w 43256"/>
              <a:gd name="connsiteY3" fmla="*/ 35139 h 44306"/>
              <a:gd name="connsiteX4" fmla="*/ 16964 w 43256"/>
              <a:gd name="connsiteY4" fmla="*/ 39890 h 44306"/>
              <a:gd name="connsiteX5" fmla="*/ 15846 w 43256"/>
              <a:gd name="connsiteY5" fmla="*/ 37209 h 44306"/>
              <a:gd name="connsiteX6" fmla="*/ 28863 w 43256"/>
              <a:gd name="connsiteY6" fmla="*/ 34610 h 44306"/>
              <a:gd name="connsiteX7" fmla="*/ 28596 w 43256"/>
              <a:gd name="connsiteY7" fmla="*/ 36519 h 44306"/>
              <a:gd name="connsiteX8" fmla="*/ 34165 w 43256"/>
              <a:gd name="connsiteY8" fmla="*/ 22813 h 44306"/>
              <a:gd name="connsiteX9" fmla="*/ 37416 w 43256"/>
              <a:gd name="connsiteY9" fmla="*/ 29949 h 44306"/>
              <a:gd name="connsiteX10" fmla="*/ 41834 w 43256"/>
              <a:gd name="connsiteY10" fmla="*/ 15213 h 44306"/>
              <a:gd name="connsiteX11" fmla="*/ 40386 w 43256"/>
              <a:gd name="connsiteY11" fmla="*/ 17889 h 44306"/>
              <a:gd name="connsiteX12" fmla="*/ 38360 w 43256"/>
              <a:gd name="connsiteY12" fmla="*/ 5285 h 44306"/>
              <a:gd name="connsiteX13" fmla="*/ 38436 w 43256"/>
              <a:gd name="connsiteY13" fmla="*/ 6549 h 44306"/>
              <a:gd name="connsiteX14" fmla="*/ 29114 w 43256"/>
              <a:gd name="connsiteY14" fmla="*/ 3811 h 44306"/>
              <a:gd name="connsiteX15" fmla="*/ 29856 w 43256"/>
              <a:gd name="connsiteY15" fmla="*/ 2199 h 44306"/>
              <a:gd name="connsiteX16" fmla="*/ 22177 w 43256"/>
              <a:gd name="connsiteY16" fmla="*/ 4579 h 44306"/>
              <a:gd name="connsiteX17" fmla="*/ 22536 w 43256"/>
              <a:gd name="connsiteY17" fmla="*/ 3189 h 44306"/>
              <a:gd name="connsiteX18" fmla="*/ 14036 w 43256"/>
              <a:gd name="connsiteY18" fmla="*/ 5051 h 44306"/>
              <a:gd name="connsiteX19" fmla="*/ 15336 w 43256"/>
              <a:gd name="connsiteY19" fmla="*/ 6399 h 44306"/>
              <a:gd name="connsiteX20" fmla="*/ 4163 w 43256"/>
              <a:gd name="connsiteY20" fmla="*/ 15648 h 44306"/>
              <a:gd name="connsiteX21" fmla="*/ 3936 w 43256"/>
              <a:gd name="connsiteY21" fmla="*/ 14229 h 44306"/>
              <a:gd name="connsiteX0" fmla="*/ 3936 w 43256"/>
              <a:gd name="connsiteY0" fmla="*/ 14229 h 44951"/>
              <a:gd name="connsiteX1" fmla="*/ 5659 w 43256"/>
              <a:gd name="connsiteY1" fmla="*/ 6766 h 44951"/>
              <a:gd name="connsiteX2" fmla="*/ 14041 w 43256"/>
              <a:gd name="connsiteY2" fmla="*/ 5061 h 44951"/>
              <a:gd name="connsiteX3" fmla="*/ 22492 w 43256"/>
              <a:gd name="connsiteY3" fmla="*/ 3291 h 44951"/>
              <a:gd name="connsiteX4" fmla="*/ 25785 w 43256"/>
              <a:gd name="connsiteY4" fmla="*/ 59 h 44951"/>
              <a:gd name="connsiteX5" fmla="*/ 29869 w 43256"/>
              <a:gd name="connsiteY5" fmla="*/ 2340 h 44951"/>
              <a:gd name="connsiteX6" fmla="*/ 35499 w 43256"/>
              <a:gd name="connsiteY6" fmla="*/ 549 h 44951"/>
              <a:gd name="connsiteX7" fmla="*/ 38354 w 43256"/>
              <a:gd name="connsiteY7" fmla="*/ 5435 h 44951"/>
              <a:gd name="connsiteX8" fmla="*/ 42018 w 43256"/>
              <a:gd name="connsiteY8" fmla="*/ 10177 h 44951"/>
              <a:gd name="connsiteX9" fmla="*/ 41854 w 43256"/>
              <a:gd name="connsiteY9" fmla="*/ 15319 h 44951"/>
              <a:gd name="connsiteX10" fmla="*/ 43052 w 43256"/>
              <a:gd name="connsiteY10" fmla="*/ 23181 h 44951"/>
              <a:gd name="connsiteX11" fmla="*/ 37440 w 43256"/>
              <a:gd name="connsiteY11" fmla="*/ 30063 h 44951"/>
              <a:gd name="connsiteX12" fmla="*/ 35431 w 43256"/>
              <a:gd name="connsiteY12" fmla="*/ 35960 h 44951"/>
              <a:gd name="connsiteX13" fmla="*/ 28591 w 43256"/>
              <a:gd name="connsiteY13" fmla="*/ 36674 h 44951"/>
              <a:gd name="connsiteX14" fmla="*/ 23703 w 43256"/>
              <a:gd name="connsiteY14" fmla="*/ 42965 h 44951"/>
              <a:gd name="connsiteX15" fmla="*/ 16516 w 43256"/>
              <a:gd name="connsiteY15" fmla="*/ 39125 h 44951"/>
              <a:gd name="connsiteX16" fmla="*/ 9685 w 43256"/>
              <a:gd name="connsiteY16" fmla="*/ 44910 h 44951"/>
              <a:gd name="connsiteX17" fmla="*/ 5840 w 43256"/>
              <a:gd name="connsiteY17" fmla="*/ 35331 h 44951"/>
              <a:gd name="connsiteX18" fmla="*/ 1146 w 43256"/>
              <a:gd name="connsiteY18" fmla="*/ 31109 h 44951"/>
              <a:gd name="connsiteX19" fmla="*/ 2149 w 43256"/>
              <a:gd name="connsiteY19" fmla="*/ 25410 h 44951"/>
              <a:gd name="connsiteX20" fmla="*/ 31 w 43256"/>
              <a:gd name="connsiteY20" fmla="*/ 19563 h 44951"/>
              <a:gd name="connsiteX21" fmla="*/ 3899 w 43256"/>
              <a:gd name="connsiteY21" fmla="*/ 14366 h 44951"/>
              <a:gd name="connsiteX22" fmla="*/ 3936 w 43256"/>
              <a:gd name="connsiteY22" fmla="*/ 14229 h 44951"/>
              <a:gd name="connsiteX0" fmla="*/ 1524992 w 4181878"/>
              <a:gd name="connsiteY0" fmla="*/ 2654808 h 2772294"/>
              <a:gd name="connsiteX1" fmla="*/ 1511915 w 4181878"/>
              <a:gd name="connsiteY1" fmla="*/ 2583673 h 2772294"/>
              <a:gd name="connsiteX0" fmla="*/ 1410962 w 4181878"/>
              <a:gd name="connsiteY0" fmla="*/ 2709881 h 2772294"/>
              <a:gd name="connsiteX1" fmla="*/ 1442863 w 4181878"/>
              <a:gd name="connsiteY1" fmla="*/ 2654697 h 2772294"/>
              <a:gd name="connsiteX2" fmla="*/ 1410962 w 4181878"/>
              <a:gd name="connsiteY2" fmla="*/ 2709881 h 2772294"/>
              <a:gd name="connsiteX0" fmla="*/ 1384302 w 4181878"/>
              <a:gd name="connsiteY0" fmla="*/ 2455285 h 2772294"/>
              <a:gd name="connsiteX1" fmla="*/ 1384302 w 4181878"/>
              <a:gd name="connsiteY1" fmla="*/ 2536478 h 2772294"/>
              <a:gd name="connsiteX2" fmla="*/ 1384302 w 4181878"/>
              <a:gd name="connsiteY2" fmla="*/ 2455285 h 2772294"/>
              <a:gd name="connsiteX0" fmla="*/ 4729 w 43256"/>
              <a:gd name="connsiteY0" fmla="*/ 26036 h 44951"/>
              <a:gd name="connsiteX1" fmla="*/ 2196 w 43256"/>
              <a:gd name="connsiteY1" fmla="*/ 25239 h 44951"/>
              <a:gd name="connsiteX2" fmla="*/ 6964 w 43256"/>
              <a:gd name="connsiteY2" fmla="*/ 34758 h 44951"/>
              <a:gd name="connsiteX3" fmla="*/ 5856 w 43256"/>
              <a:gd name="connsiteY3" fmla="*/ 35139 h 44951"/>
              <a:gd name="connsiteX4" fmla="*/ 16964 w 43256"/>
              <a:gd name="connsiteY4" fmla="*/ 39890 h 44951"/>
              <a:gd name="connsiteX5" fmla="*/ 15846 w 43256"/>
              <a:gd name="connsiteY5" fmla="*/ 37209 h 44951"/>
              <a:gd name="connsiteX6" fmla="*/ 28863 w 43256"/>
              <a:gd name="connsiteY6" fmla="*/ 34610 h 44951"/>
              <a:gd name="connsiteX7" fmla="*/ 28596 w 43256"/>
              <a:gd name="connsiteY7" fmla="*/ 36519 h 44951"/>
              <a:gd name="connsiteX8" fmla="*/ 34165 w 43256"/>
              <a:gd name="connsiteY8" fmla="*/ 22813 h 44951"/>
              <a:gd name="connsiteX9" fmla="*/ 37416 w 43256"/>
              <a:gd name="connsiteY9" fmla="*/ 29949 h 44951"/>
              <a:gd name="connsiteX10" fmla="*/ 41834 w 43256"/>
              <a:gd name="connsiteY10" fmla="*/ 15213 h 44951"/>
              <a:gd name="connsiteX11" fmla="*/ 40386 w 43256"/>
              <a:gd name="connsiteY11" fmla="*/ 17889 h 44951"/>
              <a:gd name="connsiteX12" fmla="*/ 38360 w 43256"/>
              <a:gd name="connsiteY12" fmla="*/ 5285 h 44951"/>
              <a:gd name="connsiteX13" fmla="*/ 38436 w 43256"/>
              <a:gd name="connsiteY13" fmla="*/ 6549 h 44951"/>
              <a:gd name="connsiteX14" fmla="*/ 29114 w 43256"/>
              <a:gd name="connsiteY14" fmla="*/ 3811 h 44951"/>
              <a:gd name="connsiteX15" fmla="*/ 29856 w 43256"/>
              <a:gd name="connsiteY15" fmla="*/ 2199 h 44951"/>
              <a:gd name="connsiteX16" fmla="*/ 22177 w 43256"/>
              <a:gd name="connsiteY16" fmla="*/ 4579 h 44951"/>
              <a:gd name="connsiteX17" fmla="*/ 22536 w 43256"/>
              <a:gd name="connsiteY17" fmla="*/ 3189 h 44951"/>
              <a:gd name="connsiteX18" fmla="*/ 14036 w 43256"/>
              <a:gd name="connsiteY18" fmla="*/ 5051 h 44951"/>
              <a:gd name="connsiteX19" fmla="*/ 15336 w 43256"/>
              <a:gd name="connsiteY19" fmla="*/ 6399 h 44951"/>
              <a:gd name="connsiteX20" fmla="*/ 4163 w 43256"/>
              <a:gd name="connsiteY20" fmla="*/ 15648 h 44951"/>
              <a:gd name="connsiteX21" fmla="*/ 3936 w 43256"/>
              <a:gd name="connsiteY21" fmla="*/ 14229 h 44951"/>
              <a:gd name="connsiteX0" fmla="*/ 3936 w 43256"/>
              <a:gd name="connsiteY0" fmla="*/ 14229 h 44951"/>
              <a:gd name="connsiteX1" fmla="*/ 5659 w 43256"/>
              <a:gd name="connsiteY1" fmla="*/ 6766 h 44951"/>
              <a:gd name="connsiteX2" fmla="*/ 14041 w 43256"/>
              <a:gd name="connsiteY2" fmla="*/ 5061 h 44951"/>
              <a:gd name="connsiteX3" fmla="*/ 22492 w 43256"/>
              <a:gd name="connsiteY3" fmla="*/ 3291 h 44951"/>
              <a:gd name="connsiteX4" fmla="*/ 25785 w 43256"/>
              <a:gd name="connsiteY4" fmla="*/ 59 h 44951"/>
              <a:gd name="connsiteX5" fmla="*/ 29869 w 43256"/>
              <a:gd name="connsiteY5" fmla="*/ 2340 h 44951"/>
              <a:gd name="connsiteX6" fmla="*/ 35499 w 43256"/>
              <a:gd name="connsiteY6" fmla="*/ 549 h 44951"/>
              <a:gd name="connsiteX7" fmla="*/ 38354 w 43256"/>
              <a:gd name="connsiteY7" fmla="*/ 5435 h 44951"/>
              <a:gd name="connsiteX8" fmla="*/ 42018 w 43256"/>
              <a:gd name="connsiteY8" fmla="*/ 10177 h 44951"/>
              <a:gd name="connsiteX9" fmla="*/ 41854 w 43256"/>
              <a:gd name="connsiteY9" fmla="*/ 15319 h 44951"/>
              <a:gd name="connsiteX10" fmla="*/ 43052 w 43256"/>
              <a:gd name="connsiteY10" fmla="*/ 23181 h 44951"/>
              <a:gd name="connsiteX11" fmla="*/ 37440 w 43256"/>
              <a:gd name="connsiteY11" fmla="*/ 30063 h 44951"/>
              <a:gd name="connsiteX12" fmla="*/ 35431 w 43256"/>
              <a:gd name="connsiteY12" fmla="*/ 35960 h 44951"/>
              <a:gd name="connsiteX13" fmla="*/ 28591 w 43256"/>
              <a:gd name="connsiteY13" fmla="*/ 36674 h 44951"/>
              <a:gd name="connsiteX14" fmla="*/ 23703 w 43256"/>
              <a:gd name="connsiteY14" fmla="*/ 42965 h 44951"/>
              <a:gd name="connsiteX15" fmla="*/ 16516 w 43256"/>
              <a:gd name="connsiteY15" fmla="*/ 39125 h 44951"/>
              <a:gd name="connsiteX16" fmla="*/ 9685 w 43256"/>
              <a:gd name="connsiteY16" fmla="*/ 44910 h 44951"/>
              <a:gd name="connsiteX17" fmla="*/ 5840 w 43256"/>
              <a:gd name="connsiteY17" fmla="*/ 35331 h 44951"/>
              <a:gd name="connsiteX18" fmla="*/ 1146 w 43256"/>
              <a:gd name="connsiteY18" fmla="*/ 31109 h 44951"/>
              <a:gd name="connsiteX19" fmla="*/ 2149 w 43256"/>
              <a:gd name="connsiteY19" fmla="*/ 25410 h 44951"/>
              <a:gd name="connsiteX20" fmla="*/ 31 w 43256"/>
              <a:gd name="connsiteY20" fmla="*/ 19563 h 44951"/>
              <a:gd name="connsiteX21" fmla="*/ 3899 w 43256"/>
              <a:gd name="connsiteY21" fmla="*/ 14366 h 44951"/>
              <a:gd name="connsiteX22" fmla="*/ 3936 w 43256"/>
              <a:gd name="connsiteY22" fmla="*/ 14229 h 44951"/>
              <a:gd name="connsiteX0" fmla="*/ 1524992 w 4181878"/>
              <a:gd name="connsiteY0" fmla="*/ 2654808 h 2772294"/>
              <a:gd name="connsiteX1" fmla="*/ 1511915 w 4181878"/>
              <a:gd name="connsiteY1" fmla="*/ 2583673 h 2772294"/>
              <a:gd name="connsiteX0" fmla="*/ 1410962 w 4181878"/>
              <a:gd name="connsiteY0" fmla="*/ 2709881 h 2772294"/>
              <a:gd name="connsiteX1" fmla="*/ 1442863 w 4181878"/>
              <a:gd name="connsiteY1" fmla="*/ 2654697 h 2772294"/>
              <a:gd name="connsiteX2" fmla="*/ 1410962 w 4181878"/>
              <a:gd name="connsiteY2" fmla="*/ 2709881 h 2772294"/>
              <a:gd name="connsiteX0" fmla="*/ 1384302 w 4181878"/>
              <a:gd name="connsiteY0" fmla="*/ 2455285 h 2772294"/>
              <a:gd name="connsiteX1" fmla="*/ 1384302 w 4181878"/>
              <a:gd name="connsiteY1" fmla="*/ 2536478 h 2772294"/>
              <a:gd name="connsiteX2" fmla="*/ 1384302 w 4181878"/>
              <a:gd name="connsiteY2" fmla="*/ 2455285 h 2772294"/>
              <a:gd name="connsiteX0" fmla="*/ 4729 w 43256"/>
              <a:gd name="connsiteY0" fmla="*/ 26036 h 44951"/>
              <a:gd name="connsiteX1" fmla="*/ 2196 w 43256"/>
              <a:gd name="connsiteY1" fmla="*/ 25239 h 44951"/>
              <a:gd name="connsiteX2" fmla="*/ 6964 w 43256"/>
              <a:gd name="connsiteY2" fmla="*/ 34758 h 44951"/>
              <a:gd name="connsiteX3" fmla="*/ 5856 w 43256"/>
              <a:gd name="connsiteY3" fmla="*/ 35139 h 44951"/>
              <a:gd name="connsiteX4" fmla="*/ 16964 w 43256"/>
              <a:gd name="connsiteY4" fmla="*/ 39890 h 44951"/>
              <a:gd name="connsiteX5" fmla="*/ 15846 w 43256"/>
              <a:gd name="connsiteY5" fmla="*/ 37209 h 44951"/>
              <a:gd name="connsiteX6" fmla="*/ 28863 w 43256"/>
              <a:gd name="connsiteY6" fmla="*/ 34610 h 44951"/>
              <a:gd name="connsiteX7" fmla="*/ 28596 w 43256"/>
              <a:gd name="connsiteY7" fmla="*/ 36519 h 44951"/>
              <a:gd name="connsiteX8" fmla="*/ 34165 w 43256"/>
              <a:gd name="connsiteY8" fmla="*/ 22813 h 44951"/>
              <a:gd name="connsiteX9" fmla="*/ 37416 w 43256"/>
              <a:gd name="connsiteY9" fmla="*/ 29949 h 44951"/>
              <a:gd name="connsiteX10" fmla="*/ 41834 w 43256"/>
              <a:gd name="connsiteY10" fmla="*/ 15213 h 44951"/>
              <a:gd name="connsiteX11" fmla="*/ 40386 w 43256"/>
              <a:gd name="connsiteY11" fmla="*/ 17889 h 44951"/>
              <a:gd name="connsiteX12" fmla="*/ 38360 w 43256"/>
              <a:gd name="connsiteY12" fmla="*/ 5285 h 44951"/>
              <a:gd name="connsiteX13" fmla="*/ 38436 w 43256"/>
              <a:gd name="connsiteY13" fmla="*/ 6549 h 44951"/>
              <a:gd name="connsiteX14" fmla="*/ 29114 w 43256"/>
              <a:gd name="connsiteY14" fmla="*/ 3811 h 44951"/>
              <a:gd name="connsiteX15" fmla="*/ 29856 w 43256"/>
              <a:gd name="connsiteY15" fmla="*/ 2199 h 44951"/>
              <a:gd name="connsiteX16" fmla="*/ 22177 w 43256"/>
              <a:gd name="connsiteY16" fmla="*/ 4579 h 44951"/>
              <a:gd name="connsiteX17" fmla="*/ 22536 w 43256"/>
              <a:gd name="connsiteY17" fmla="*/ 3189 h 44951"/>
              <a:gd name="connsiteX18" fmla="*/ 14036 w 43256"/>
              <a:gd name="connsiteY18" fmla="*/ 5051 h 44951"/>
              <a:gd name="connsiteX19" fmla="*/ 15336 w 43256"/>
              <a:gd name="connsiteY19" fmla="*/ 6399 h 44951"/>
              <a:gd name="connsiteX20" fmla="*/ 4163 w 43256"/>
              <a:gd name="connsiteY20" fmla="*/ 15648 h 44951"/>
              <a:gd name="connsiteX21" fmla="*/ 3936 w 43256"/>
              <a:gd name="connsiteY21" fmla="*/ 14229 h 44951"/>
              <a:gd name="connsiteX0" fmla="*/ 3936 w 43256"/>
              <a:gd name="connsiteY0" fmla="*/ 14229 h 45121"/>
              <a:gd name="connsiteX1" fmla="*/ 5659 w 43256"/>
              <a:gd name="connsiteY1" fmla="*/ 6766 h 45121"/>
              <a:gd name="connsiteX2" fmla="*/ 14041 w 43256"/>
              <a:gd name="connsiteY2" fmla="*/ 5061 h 45121"/>
              <a:gd name="connsiteX3" fmla="*/ 22492 w 43256"/>
              <a:gd name="connsiteY3" fmla="*/ 3291 h 45121"/>
              <a:gd name="connsiteX4" fmla="*/ 25785 w 43256"/>
              <a:gd name="connsiteY4" fmla="*/ 59 h 45121"/>
              <a:gd name="connsiteX5" fmla="*/ 29869 w 43256"/>
              <a:gd name="connsiteY5" fmla="*/ 2340 h 45121"/>
              <a:gd name="connsiteX6" fmla="*/ 35499 w 43256"/>
              <a:gd name="connsiteY6" fmla="*/ 549 h 45121"/>
              <a:gd name="connsiteX7" fmla="*/ 38354 w 43256"/>
              <a:gd name="connsiteY7" fmla="*/ 5435 h 45121"/>
              <a:gd name="connsiteX8" fmla="*/ 42018 w 43256"/>
              <a:gd name="connsiteY8" fmla="*/ 10177 h 45121"/>
              <a:gd name="connsiteX9" fmla="*/ 41854 w 43256"/>
              <a:gd name="connsiteY9" fmla="*/ 15319 h 45121"/>
              <a:gd name="connsiteX10" fmla="*/ 43052 w 43256"/>
              <a:gd name="connsiteY10" fmla="*/ 23181 h 45121"/>
              <a:gd name="connsiteX11" fmla="*/ 37440 w 43256"/>
              <a:gd name="connsiteY11" fmla="*/ 30063 h 45121"/>
              <a:gd name="connsiteX12" fmla="*/ 35431 w 43256"/>
              <a:gd name="connsiteY12" fmla="*/ 35960 h 45121"/>
              <a:gd name="connsiteX13" fmla="*/ 28591 w 43256"/>
              <a:gd name="connsiteY13" fmla="*/ 36674 h 45121"/>
              <a:gd name="connsiteX14" fmla="*/ 23703 w 43256"/>
              <a:gd name="connsiteY14" fmla="*/ 42965 h 45121"/>
              <a:gd name="connsiteX15" fmla="*/ 16516 w 43256"/>
              <a:gd name="connsiteY15" fmla="*/ 39125 h 45121"/>
              <a:gd name="connsiteX16" fmla="*/ 9685 w 43256"/>
              <a:gd name="connsiteY16" fmla="*/ 44910 h 45121"/>
              <a:gd name="connsiteX17" fmla="*/ 5840 w 43256"/>
              <a:gd name="connsiteY17" fmla="*/ 35331 h 45121"/>
              <a:gd name="connsiteX18" fmla="*/ 1146 w 43256"/>
              <a:gd name="connsiteY18" fmla="*/ 31109 h 45121"/>
              <a:gd name="connsiteX19" fmla="*/ 2149 w 43256"/>
              <a:gd name="connsiteY19" fmla="*/ 25410 h 45121"/>
              <a:gd name="connsiteX20" fmla="*/ 31 w 43256"/>
              <a:gd name="connsiteY20" fmla="*/ 19563 h 45121"/>
              <a:gd name="connsiteX21" fmla="*/ 3899 w 43256"/>
              <a:gd name="connsiteY21" fmla="*/ 14366 h 45121"/>
              <a:gd name="connsiteX22" fmla="*/ 3936 w 43256"/>
              <a:gd name="connsiteY22" fmla="*/ 14229 h 45121"/>
              <a:gd name="connsiteX0" fmla="*/ 1524992 w 4181878"/>
              <a:gd name="connsiteY0" fmla="*/ 2654808 h 2782779"/>
              <a:gd name="connsiteX1" fmla="*/ 1511915 w 4181878"/>
              <a:gd name="connsiteY1" fmla="*/ 2583673 h 2782779"/>
              <a:gd name="connsiteX0" fmla="*/ 1410962 w 4181878"/>
              <a:gd name="connsiteY0" fmla="*/ 2709881 h 2782779"/>
              <a:gd name="connsiteX1" fmla="*/ 1442863 w 4181878"/>
              <a:gd name="connsiteY1" fmla="*/ 2654697 h 2782779"/>
              <a:gd name="connsiteX2" fmla="*/ 1410962 w 4181878"/>
              <a:gd name="connsiteY2" fmla="*/ 2709881 h 2782779"/>
              <a:gd name="connsiteX0" fmla="*/ 1384302 w 4181878"/>
              <a:gd name="connsiteY0" fmla="*/ 2455285 h 2782779"/>
              <a:gd name="connsiteX1" fmla="*/ 1384302 w 4181878"/>
              <a:gd name="connsiteY1" fmla="*/ 2536478 h 2782779"/>
              <a:gd name="connsiteX2" fmla="*/ 1384302 w 4181878"/>
              <a:gd name="connsiteY2" fmla="*/ 2455285 h 2782779"/>
              <a:gd name="connsiteX0" fmla="*/ 4729 w 43256"/>
              <a:gd name="connsiteY0" fmla="*/ 26036 h 45121"/>
              <a:gd name="connsiteX1" fmla="*/ 2196 w 43256"/>
              <a:gd name="connsiteY1" fmla="*/ 25239 h 45121"/>
              <a:gd name="connsiteX2" fmla="*/ 6964 w 43256"/>
              <a:gd name="connsiteY2" fmla="*/ 34758 h 45121"/>
              <a:gd name="connsiteX3" fmla="*/ 5856 w 43256"/>
              <a:gd name="connsiteY3" fmla="*/ 35139 h 45121"/>
              <a:gd name="connsiteX4" fmla="*/ 16964 w 43256"/>
              <a:gd name="connsiteY4" fmla="*/ 39890 h 45121"/>
              <a:gd name="connsiteX5" fmla="*/ 15846 w 43256"/>
              <a:gd name="connsiteY5" fmla="*/ 37209 h 45121"/>
              <a:gd name="connsiteX6" fmla="*/ 28863 w 43256"/>
              <a:gd name="connsiteY6" fmla="*/ 34610 h 45121"/>
              <a:gd name="connsiteX7" fmla="*/ 28596 w 43256"/>
              <a:gd name="connsiteY7" fmla="*/ 36519 h 45121"/>
              <a:gd name="connsiteX8" fmla="*/ 34165 w 43256"/>
              <a:gd name="connsiteY8" fmla="*/ 22813 h 45121"/>
              <a:gd name="connsiteX9" fmla="*/ 37416 w 43256"/>
              <a:gd name="connsiteY9" fmla="*/ 29949 h 45121"/>
              <a:gd name="connsiteX10" fmla="*/ 41834 w 43256"/>
              <a:gd name="connsiteY10" fmla="*/ 15213 h 45121"/>
              <a:gd name="connsiteX11" fmla="*/ 40386 w 43256"/>
              <a:gd name="connsiteY11" fmla="*/ 17889 h 45121"/>
              <a:gd name="connsiteX12" fmla="*/ 38360 w 43256"/>
              <a:gd name="connsiteY12" fmla="*/ 5285 h 45121"/>
              <a:gd name="connsiteX13" fmla="*/ 38436 w 43256"/>
              <a:gd name="connsiteY13" fmla="*/ 6549 h 45121"/>
              <a:gd name="connsiteX14" fmla="*/ 29114 w 43256"/>
              <a:gd name="connsiteY14" fmla="*/ 3811 h 45121"/>
              <a:gd name="connsiteX15" fmla="*/ 29856 w 43256"/>
              <a:gd name="connsiteY15" fmla="*/ 2199 h 45121"/>
              <a:gd name="connsiteX16" fmla="*/ 22177 w 43256"/>
              <a:gd name="connsiteY16" fmla="*/ 4579 h 45121"/>
              <a:gd name="connsiteX17" fmla="*/ 22536 w 43256"/>
              <a:gd name="connsiteY17" fmla="*/ 3189 h 45121"/>
              <a:gd name="connsiteX18" fmla="*/ 14036 w 43256"/>
              <a:gd name="connsiteY18" fmla="*/ 5051 h 45121"/>
              <a:gd name="connsiteX19" fmla="*/ 15336 w 43256"/>
              <a:gd name="connsiteY19" fmla="*/ 6399 h 45121"/>
              <a:gd name="connsiteX20" fmla="*/ 4163 w 43256"/>
              <a:gd name="connsiteY20" fmla="*/ 15648 h 45121"/>
              <a:gd name="connsiteX21" fmla="*/ 3936 w 43256"/>
              <a:gd name="connsiteY21" fmla="*/ 14229 h 4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5121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4480" y="38743"/>
                  <a:pt x="14016" y="46483"/>
                  <a:pt x="9685" y="44910"/>
                </a:cubicBezTo>
                <a:cubicBezTo>
                  <a:pt x="5354" y="43337"/>
                  <a:pt x="7563" y="36925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181878" h="2782779">
                <a:moveTo>
                  <a:pt x="1524992" y="2654808"/>
                </a:moveTo>
                <a:lnTo>
                  <a:pt x="1511915" y="2583673"/>
                </a:lnTo>
              </a:path>
              <a:path w="4181878" h="2782779">
                <a:moveTo>
                  <a:pt x="1410962" y="2709881"/>
                </a:moveTo>
                <a:lnTo>
                  <a:pt x="1442863" y="2654697"/>
                </a:lnTo>
                <a:cubicBezTo>
                  <a:pt x="1441905" y="2623249"/>
                  <a:pt x="1410962" y="2791628"/>
                  <a:pt x="1410962" y="2709881"/>
                </a:cubicBezTo>
                <a:close/>
              </a:path>
              <a:path w="4181878" h="2782779">
                <a:moveTo>
                  <a:pt x="1384302" y="2455285"/>
                </a:moveTo>
                <a:cubicBezTo>
                  <a:pt x="1392278" y="2436651"/>
                  <a:pt x="1392278" y="2504312"/>
                  <a:pt x="1384302" y="2536478"/>
                </a:cubicBezTo>
                <a:lnTo>
                  <a:pt x="1384302" y="2455285"/>
                </a:lnTo>
                <a:close/>
              </a:path>
              <a:path w="43256" h="45121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964" y="39890"/>
                </a:moveTo>
                <a:cubicBezTo>
                  <a:pt x="16697" y="39344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rgbClr val="57257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Картинки по запросу на дереве растут башма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2953" y="2658268"/>
            <a:ext cx="1859191" cy="13204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3801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4360" y="2452942"/>
            <a:ext cx="1691680" cy="25375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0728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57257D"/>
                </a:solidFill>
              </a:rPr>
              <a:t>Приемы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56040" y="2779764"/>
            <a:ext cx="51125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Учитель показывает </a:t>
            </a:r>
            <a:r>
              <a:rPr lang="ru-RU" sz="2000" dirty="0" smtClean="0"/>
              <a:t> </a:t>
            </a:r>
            <a:r>
              <a:rPr lang="ru-RU" sz="2000" dirty="0"/>
              <a:t>репродукции картин известных художников и просит дать им новые названия. Основанием для названия может быть сюжет, настроение, глубинный смысл и </a:t>
            </a:r>
            <a:r>
              <a:rPr lang="ru-RU" sz="2000" dirty="0" smtClean="0"/>
              <a:t>т.д</a:t>
            </a:r>
            <a:r>
              <a:rPr lang="ru-RU" sz="2000" dirty="0"/>
              <a:t>. Затем можно сравнить, кто назвал лучше: ребенок или художник. </a:t>
            </a:r>
            <a:endParaRPr lang="ru-RU" sz="2000" dirty="0" smtClean="0"/>
          </a:p>
          <a:p>
            <a:r>
              <a:rPr lang="ru-RU" sz="2000" dirty="0" smtClean="0"/>
              <a:t>Это </a:t>
            </a:r>
            <a:r>
              <a:rPr lang="ru-RU" sz="2000" dirty="0"/>
              <a:t>позволит детям лучше чувствовать эмоциональную нагрузку изображения.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836" y="3099368"/>
            <a:ext cx="1255752" cy="191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рамка фигурна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6544" y="3140968"/>
            <a:ext cx="3672408" cy="169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78498" y="3501008"/>
            <a:ext cx="3172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ea typeface="Times New Roman" panose="02020603050405020304" pitchFamily="18" charset="0"/>
              </a:rPr>
              <a:t> </a:t>
            </a:r>
            <a:r>
              <a:rPr lang="ru-RU" sz="2400" b="1" i="1" dirty="0"/>
              <a:t>Новое название </a:t>
            </a:r>
            <a:r>
              <a:rPr lang="ru-RU" sz="2400" b="1" i="1" dirty="0" smtClean="0"/>
              <a:t>картины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102130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1573" y="2479941"/>
            <a:ext cx="1434796" cy="259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0728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57257D"/>
                </a:solidFill>
              </a:rPr>
              <a:t>Приемы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66369" y="2485279"/>
            <a:ext cx="557424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Фантастическую идею можно получить сочетанием свойств или частей </a:t>
            </a:r>
            <a:r>
              <a:rPr lang="ru-RU" sz="2000" dirty="0" smtClean="0"/>
              <a:t>нескольких объектов</a:t>
            </a:r>
            <a:r>
              <a:rPr lang="ru-RU" sz="2000" dirty="0"/>
              <a:t>. </a:t>
            </a:r>
            <a:r>
              <a:rPr lang="ru-RU" sz="2000" dirty="0" smtClean="0"/>
              <a:t>Например:</a:t>
            </a:r>
          </a:p>
          <a:p>
            <a:r>
              <a:rPr lang="ru-RU" dirty="0" smtClean="0"/>
              <a:t> </a:t>
            </a:r>
            <a:r>
              <a:rPr lang="ru-RU" sz="2000" b="1" i="1" dirty="0"/>
              <a:t>рыба + человек = </a:t>
            </a:r>
            <a:r>
              <a:rPr lang="ru-RU" sz="2000" b="1" i="1" dirty="0" smtClean="0"/>
              <a:t>русалка</a:t>
            </a:r>
          </a:p>
          <a:p>
            <a:r>
              <a:rPr lang="ru-RU" sz="2000" b="1" i="1" dirty="0" smtClean="0"/>
              <a:t>лошадь </a:t>
            </a:r>
            <a:r>
              <a:rPr lang="ru-RU" sz="2000" b="1" i="1" dirty="0"/>
              <a:t>+ человек = </a:t>
            </a:r>
            <a:r>
              <a:rPr lang="ru-RU" sz="2000" b="1" i="1" dirty="0" smtClean="0"/>
              <a:t>кентавр</a:t>
            </a:r>
            <a:r>
              <a:rPr lang="ru-RU" sz="2000" b="1" i="1" dirty="0"/>
              <a:t>.</a:t>
            </a:r>
            <a:endParaRPr lang="ru-RU" sz="2000" b="1" i="1" dirty="0" smtClean="0"/>
          </a:p>
          <a:p>
            <a:r>
              <a:rPr lang="ru-RU" sz="2000" dirty="0" smtClean="0"/>
              <a:t>Одна </a:t>
            </a:r>
            <a:r>
              <a:rPr lang="ru-RU" sz="2000" dirty="0"/>
              <a:t>и та же пара объектов может дать различные идеи в зависимости от сочетаемых качеств.</a:t>
            </a:r>
          </a:p>
          <a:p>
            <a:r>
              <a:rPr lang="ru-RU" sz="2000" dirty="0"/>
              <a:t>На уроке можно предложить детям задание: придумать и изобразить 10 примеров сочетания неожиданных качеств различных реальных существ.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836" y="3099368"/>
            <a:ext cx="1255752" cy="191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рамка фигурна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6544" y="2969132"/>
            <a:ext cx="3220683" cy="169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31504" y="3331665"/>
            <a:ext cx="3172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ea typeface="Times New Roman" panose="02020603050405020304" pitchFamily="18" charset="0"/>
              </a:rPr>
              <a:t> </a:t>
            </a:r>
            <a:r>
              <a:rPr lang="ru-RU" sz="2400" b="1" i="1" dirty="0"/>
              <a:t>Фантастическое объединение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161051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4684" y="2693873"/>
            <a:ext cx="1602754" cy="24041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0728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57257D"/>
                </a:solidFill>
              </a:rPr>
              <a:t>Приемы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41250" y="2933119"/>
            <a:ext cx="51125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Учитель </a:t>
            </a:r>
            <a:r>
              <a:rPr lang="ru-RU" sz="2000" dirty="0"/>
              <a:t>сообщает ученикам, что у них появилась машина времени! В ней можно путешествовать в ближнее и в дальнее прошлое любой страны и быть там любое время. Но менять там ничего нельзя, можно только смотреть. Пока </a:t>
            </a:r>
            <a:r>
              <a:rPr lang="ru-RU" sz="2000" dirty="0" smtClean="0"/>
              <a:t>дети находятся </a:t>
            </a:r>
            <a:r>
              <a:rPr lang="ru-RU" sz="2000" dirty="0"/>
              <a:t>в прошлом или в будущем, жизнь на Земле протекает по своим обычным законам.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836" y="3099368"/>
            <a:ext cx="1255752" cy="191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рамка фигурна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1019" y="3049361"/>
            <a:ext cx="3191443" cy="169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60052" y="3573016"/>
            <a:ext cx="3172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ea typeface="Times New Roman" panose="02020603050405020304" pitchFamily="18" charset="0"/>
              </a:rPr>
              <a:t> </a:t>
            </a:r>
            <a:r>
              <a:rPr lang="ru-RU" sz="2400" b="1" i="1" dirty="0"/>
              <a:t>Машина времени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382164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4079776" y="2810909"/>
            <a:ext cx="2378366" cy="2203798"/>
            <a:chOff x="4766157" y="4963121"/>
            <a:chExt cx="895646" cy="91415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40800" y="5074334"/>
              <a:ext cx="521003" cy="781504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66157" y="4963121"/>
              <a:ext cx="609434" cy="914151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0728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57257D"/>
                </a:solidFill>
              </a:rPr>
              <a:t>Приемы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18956" y="3028565"/>
            <a:ext cx="45389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Необходимо </a:t>
            </a:r>
            <a:r>
              <a:rPr lang="ru-RU" sz="2000" dirty="0"/>
              <a:t>выбрать самый обычный предмет: стул, стол, подушку, книгу и описать этот предмет словами для человека, который никогда его раньше не видел и не знает, что это такое и зачем.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836" y="3099368"/>
            <a:ext cx="1255752" cy="191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рамка фигурна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3915" y="3066229"/>
            <a:ext cx="2836957" cy="169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45729" y="3317839"/>
            <a:ext cx="3172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ea typeface="Times New Roman" panose="02020603050405020304" pitchFamily="18" charset="0"/>
              </a:rPr>
              <a:t> </a:t>
            </a:r>
            <a:r>
              <a:rPr lang="ru-RU" sz="2400" b="1" i="1" dirty="0"/>
              <a:t>Метод </a:t>
            </a:r>
            <a:endParaRPr lang="ru-RU" sz="2400" b="1" i="1" dirty="0" smtClean="0"/>
          </a:p>
          <a:p>
            <a:pPr algn="ctr"/>
            <a:r>
              <a:rPr lang="ru-RU" sz="2400" b="1" i="1" dirty="0" smtClean="0"/>
              <a:t>Л.Н</a:t>
            </a:r>
            <a:r>
              <a:rPr lang="ru-RU" sz="2400" b="1" i="1" dirty="0"/>
              <a:t>. </a:t>
            </a:r>
            <a:r>
              <a:rPr lang="ru-RU" sz="2400" b="1" i="1" dirty="0" smtClean="0"/>
              <a:t>Толстого 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159689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4079776" y="2810909"/>
            <a:ext cx="2437704" cy="2289051"/>
            <a:chOff x="4079776" y="2810909"/>
            <a:chExt cx="2437704" cy="228905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99143" y="2896162"/>
              <a:ext cx="1618337" cy="2203798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079776" y="2810909"/>
              <a:ext cx="1618337" cy="2203798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0728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57257D"/>
                </a:solidFill>
              </a:rPr>
              <a:t>Приемы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90481" y="2708920"/>
            <a:ext cx="45389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Детям предлагают безудержно пофантазировать на заданную тему, используя любые приемы фантазирования и любые их сочетания. В отличие от решения какой-нибудь серьезной задачи, можно предлагать любые идеи, даже самые неожиданные. </a:t>
            </a:r>
            <a:r>
              <a:rPr lang="ru-RU" dirty="0" smtClean="0"/>
              <a:t>Можно </a:t>
            </a:r>
            <a:r>
              <a:rPr lang="ru-RU" dirty="0"/>
              <a:t>также предложить придумать фантастическое сооружение, новый вид транспорта, новый праздник или конкурс.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836" y="3099368"/>
            <a:ext cx="1255752" cy="191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рамка фигурна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3915" y="3066229"/>
            <a:ext cx="2836957" cy="169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45729" y="3462099"/>
            <a:ext cx="3172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ea typeface="Times New Roman" panose="02020603050405020304" pitchFamily="18" charset="0"/>
              </a:rPr>
              <a:t>Свободное фантазирование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xmlns="" val="289296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ая прямоугольная выноска 7"/>
          <p:cNvSpPr/>
          <p:nvPr/>
        </p:nvSpPr>
        <p:spPr>
          <a:xfrm>
            <a:off x="6528048" y="2508102"/>
            <a:ext cx="3806788" cy="2577082"/>
          </a:xfrm>
          <a:custGeom>
            <a:avLst/>
            <a:gdLst>
              <a:gd name="connsiteX0" fmla="*/ 0 w 4032448"/>
              <a:gd name="connsiteY0" fmla="*/ 246226 h 1477328"/>
              <a:gd name="connsiteX1" fmla="*/ 246226 w 4032448"/>
              <a:gd name="connsiteY1" fmla="*/ 0 h 1477328"/>
              <a:gd name="connsiteX2" fmla="*/ 672075 w 4032448"/>
              <a:gd name="connsiteY2" fmla="*/ 0 h 1477328"/>
              <a:gd name="connsiteX3" fmla="*/ 672075 w 4032448"/>
              <a:gd name="connsiteY3" fmla="*/ 0 h 1477328"/>
              <a:gd name="connsiteX4" fmla="*/ 1680187 w 4032448"/>
              <a:gd name="connsiteY4" fmla="*/ 0 h 1477328"/>
              <a:gd name="connsiteX5" fmla="*/ 3786222 w 4032448"/>
              <a:gd name="connsiteY5" fmla="*/ 0 h 1477328"/>
              <a:gd name="connsiteX6" fmla="*/ 4032448 w 4032448"/>
              <a:gd name="connsiteY6" fmla="*/ 246226 h 1477328"/>
              <a:gd name="connsiteX7" fmla="*/ 4032448 w 4032448"/>
              <a:gd name="connsiteY7" fmla="*/ 861775 h 1477328"/>
              <a:gd name="connsiteX8" fmla="*/ 4032448 w 4032448"/>
              <a:gd name="connsiteY8" fmla="*/ 861775 h 1477328"/>
              <a:gd name="connsiteX9" fmla="*/ 4032448 w 4032448"/>
              <a:gd name="connsiteY9" fmla="*/ 1231107 h 1477328"/>
              <a:gd name="connsiteX10" fmla="*/ 4032448 w 4032448"/>
              <a:gd name="connsiteY10" fmla="*/ 1231102 h 1477328"/>
              <a:gd name="connsiteX11" fmla="*/ 3786222 w 4032448"/>
              <a:gd name="connsiteY11" fmla="*/ 1477328 h 1477328"/>
              <a:gd name="connsiteX12" fmla="*/ 1680187 w 4032448"/>
              <a:gd name="connsiteY12" fmla="*/ 1477328 h 1477328"/>
              <a:gd name="connsiteX13" fmla="*/ 1176144 w 4032448"/>
              <a:gd name="connsiteY13" fmla="*/ 1661994 h 1477328"/>
              <a:gd name="connsiteX14" fmla="*/ 672075 w 4032448"/>
              <a:gd name="connsiteY14" fmla="*/ 1477328 h 1477328"/>
              <a:gd name="connsiteX15" fmla="*/ 246226 w 4032448"/>
              <a:gd name="connsiteY15" fmla="*/ 1477328 h 1477328"/>
              <a:gd name="connsiteX16" fmla="*/ 0 w 4032448"/>
              <a:gd name="connsiteY16" fmla="*/ 1231102 h 1477328"/>
              <a:gd name="connsiteX17" fmla="*/ 0 w 4032448"/>
              <a:gd name="connsiteY17" fmla="*/ 1231107 h 1477328"/>
              <a:gd name="connsiteX18" fmla="*/ 0 w 4032448"/>
              <a:gd name="connsiteY18" fmla="*/ 861775 h 1477328"/>
              <a:gd name="connsiteX19" fmla="*/ 0 w 4032448"/>
              <a:gd name="connsiteY19" fmla="*/ 861775 h 1477328"/>
              <a:gd name="connsiteX20" fmla="*/ 0 w 4032448"/>
              <a:gd name="connsiteY20" fmla="*/ 246226 h 1477328"/>
              <a:gd name="connsiteX0" fmla="*/ 0 w 4032448"/>
              <a:gd name="connsiteY0" fmla="*/ 246226 h 2180609"/>
              <a:gd name="connsiteX1" fmla="*/ 246226 w 4032448"/>
              <a:gd name="connsiteY1" fmla="*/ 0 h 2180609"/>
              <a:gd name="connsiteX2" fmla="*/ 672075 w 4032448"/>
              <a:gd name="connsiteY2" fmla="*/ 0 h 2180609"/>
              <a:gd name="connsiteX3" fmla="*/ 672075 w 4032448"/>
              <a:gd name="connsiteY3" fmla="*/ 0 h 2180609"/>
              <a:gd name="connsiteX4" fmla="*/ 1680187 w 4032448"/>
              <a:gd name="connsiteY4" fmla="*/ 0 h 2180609"/>
              <a:gd name="connsiteX5" fmla="*/ 3786222 w 4032448"/>
              <a:gd name="connsiteY5" fmla="*/ 0 h 2180609"/>
              <a:gd name="connsiteX6" fmla="*/ 4032448 w 4032448"/>
              <a:gd name="connsiteY6" fmla="*/ 246226 h 2180609"/>
              <a:gd name="connsiteX7" fmla="*/ 4032448 w 4032448"/>
              <a:gd name="connsiteY7" fmla="*/ 861775 h 2180609"/>
              <a:gd name="connsiteX8" fmla="*/ 4032448 w 4032448"/>
              <a:gd name="connsiteY8" fmla="*/ 861775 h 2180609"/>
              <a:gd name="connsiteX9" fmla="*/ 4032448 w 4032448"/>
              <a:gd name="connsiteY9" fmla="*/ 1231107 h 2180609"/>
              <a:gd name="connsiteX10" fmla="*/ 4032448 w 4032448"/>
              <a:gd name="connsiteY10" fmla="*/ 1231102 h 2180609"/>
              <a:gd name="connsiteX11" fmla="*/ 3786222 w 4032448"/>
              <a:gd name="connsiteY11" fmla="*/ 1477328 h 2180609"/>
              <a:gd name="connsiteX12" fmla="*/ 1680187 w 4032448"/>
              <a:gd name="connsiteY12" fmla="*/ 1477328 h 2180609"/>
              <a:gd name="connsiteX13" fmla="*/ 3673684 w 4032448"/>
              <a:gd name="connsiteY13" fmla="*/ 2180609 h 2180609"/>
              <a:gd name="connsiteX14" fmla="*/ 672075 w 4032448"/>
              <a:gd name="connsiteY14" fmla="*/ 1477328 h 2180609"/>
              <a:gd name="connsiteX15" fmla="*/ 246226 w 4032448"/>
              <a:gd name="connsiteY15" fmla="*/ 1477328 h 2180609"/>
              <a:gd name="connsiteX16" fmla="*/ 0 w 4032448"/>
              <a:gd name="connsiteY16" fmla="*/ 1231102 h 2180609"/>
              <a:gd name="connsiteX17" fmla="*/ 0 w 4032448"/>
              <a:gd name="connsiteY17" fmla="*/ 1231107 h 2180609"/>
              <a:gd name="connsiteX18" fmla="*/ 0 w 4032448"/>
              <a:gd name="connsiteY18" fmla="*/ 861775 h 2180609"/>
              <a:gd name="connsiteX19" fmla="*/ 0 w 4032448"/>
              <a:gd name="connsiteY19" fmla="*/ 861775 h 2180609"/>
              <a:gd name="connsiteX20" fmla="*/ 0 w 4032448"/>
              <a:gd name="connsiteY20" fmla="*/ 246226 h 218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2448" h="2180609">
                <a:moveTo>
                  <a:pt x="0" y="246226"/>
                </a:moveTo>
                <a:cubicBezTo>
                  <a:pt x="0" y="110239"/>
                  <a:pt x="110239" y="0"/>
                  <a:pt x="246226" y="0"/>
                </a:cubicBezTo>
                <a:lnTo>
                  <a:pt x="672075" y="0"/>
                </a:lnTo>
                <a:lnTo>
                  <a:pt x="672075" y="0"/>
                </a:lnTo>
                <a:lnTo>
                  <a:pt x="1680187" y="0"/>
                </a:lnTo>
                <a:lnTo>
                  <a:pt x="3786222" y="0"/>
                </a:lnTo>
                <a:cubicBezTo>
                  <a:pt x="3922209" y="0"/>
                  <a:pt x="4032448" y="110239"/>
                  <a:pt x="4032448" y="246226"/>
                </a:cubicBezTo>
                <a:lnTo>
                  <a:pt x="4032448" y="861775"/>
                </a:lnTo>
                <a:lnTo>
                  <a:pt x="4032448" y="861775"/>
                </a:lnTo>
                <a:lnTo>
                  <a:pt x="4032448" y="1231107"/>
                </a:lnTo>
                <a:lnTo>
                  <a:pt x="4032448" y="1231102"/>
                </a:lnTo>
                <a:cubicBezTo>
                  <a:pt x="4032448" y="1367089"/>
                  <a:pt x="3922209" y="1477328"/>
                  <a:pt x="3786222" y="1477328"/>
                </a:cubicBezTo>
                <a:lnTo>
                  <a:pt x="1680187" y="1477328"/>
                </a:lnTo>
                <a:lnTo>
                  <a:pt x="3673684" y="2180609"/>
                </a:lnTo>
                <a:lnTo>
                  <a:pt x="672075" y="1477328"/>
                </a:lnTo>
                <a:lnTo>
                  <a:pt x="246226" y="1477328"/>
                </a:lnTo>
                <a:cubicBezTo>
                  <a:pt x="110239" y="1477328"/>
                  <a:pt x="0" y="1367089"/>
                  <a:pt x="0" y="1231102"/>
                </a:cubicBezTo>
                <a:lnTo>
                  <a:pt x="0" y="1231107"/>
                </a:lnTo>
                <a:lnTo>
                  <a:pt x="0" y="861775"/>
                </a:lnTo>
                <a:lnTo>
                  <a:pt x="0" y="861775"/>
                </a:lnTo>
                <a:lnTo>
                  <a:pt x="0" y="246226"/>
                </a:lnTo>
                <a:close/>
              </a:path>
            </a:pathLst>
          </a:custGeom>
          <a:ln w="19050">
            <a:solidFill>
              <a:srgbClr val="57257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295402" y="980728"/>
            <a:ext cx="9601196" cy="130386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57257D"/>
                </a:solidFill>
              </a:rPr>
              <a:t>Приемы развития фантазии и 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34436" y="2503796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Тут растут </a:t>
            </a:r>
            <a:r>
              <a:rPr lang="ru-RU" dirty="0"/>
              <a:t>известные и неизвестные фрукты, овощи и орехи или вообще не свойственные растениям объекты, а цветок сделан из шоколада и никогда не отцветает, сколько его не </a:t>
            </a:r>
            <a:r>
              <a:rPr lang="ru-RU" dirty="0" smtClean="0"/>
              <a:t>ешь.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8275" y="3971175"/>
            <a:ext cx="1404441" cy="214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15480" y="2420888"/>
            <a:ext cx="4069732" cy="4103022"/>
          </a:xfrm>
          <a:prstGeom prst="rect">
            <a:avLst/>
          </a:prstGeom>
        </p:spPr>
      </p:pic>
      <p:pic>
        <p:nvPicPr>
          <p:cNvPr id="10242" name="Picture 2" descr="Картинки по запросу яблоко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456919"/>
            <a:ext cx="738184" cy="83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артинки по запросу шапка рисунок 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0058" y="2766383"/>
            <a:ext cx="785662" cy="80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Картинки по запросу цветок рисунок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5800" y="4177234"/>
            <a:ext cx="797725" cy="7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Картинки по запросу баранки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8513" y="2926787"/>
            <a:ext cx="1073867" cy="10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849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77" b="10648"/>
          <a:stretch/>
        </p:blipFill>
        <p:spPr bwMode="auto">
          <a:xfrm>
            <a:off x="0" y="-27384"/>
            <a:ext cx="12173418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30009" y="836712"/>
            <a:ext cx="4081815" cy="3476127"/>
          </a:xfrm>
          <a:prstGeom prst="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02017" y="836712"/>
            <a:ext cx="400980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/>
              <a:t>Организуя </a:t>
            </a:r>
            <a:r>
              <a:rPr lang="ru-RU" sz="2000" dirty="0" smtClean="0"/>
              <a:t>урок, </a:t>
            </a:r>
            <a:r>
              <a:rPr lang="ru-RU" sz="2000" dirty="0"/>
              <a:t>учитель имеет возможность влиять на интересы детей, развивать у них интерес к искусству, потребность в творческой художественной деятельности, расширять и углублять познания учащихся. </a:t>
            </a:r>
            <a:endParaRPr lang="ru-RU" sz="2000" dirty="0" smtClean="0"/>
          </a:p>
          <a:p>
            <a:pPr algn="just">
              <a:spcAft>
                <a:spcPts val="0"/>
              </a:spcAft>
            </a:pPr>
            <a:r>
              <a:rPr lang="ru-RU" sz="2000" dirty="0" smtClean="0"/>
              <a:t>Познавательная деятельность </a:t>
            </a:r>
            <a:r>
              <a:rPr lang="ru-RU" sz="2000" dirty="0"/>
              <a:t>младших школьников </a:t>
            </a:r>
            <a:r>
              <a:rPr lang="ru-RU" sz="2000" dirty="0" smtClean="0"/>
              <a:t>служит </a:t>
            </a:r>
            <a:r>
              <a:rPr lang="ru-RU" sz="2000" dirty="0"/>
              <a:t>промежуточным звеном между учебной и игровой </a:t>
            </a:r>
            <a:r>
              <a:rPr lang="ru-RU" sz="2000" dirty="0" smtClean="0"/>
              <a:t>деятельностью.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13770" y="-27384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014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37701" y="476671"/>
            <a:ext cx="11089232" cy="1929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>
                <a:solidFill>
                  <a:srgbClr val="7030A0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Garamond" pitchFamily="18" charset="0"/>
              </a:rPr>
              <a:t>Виды нестандартных уроков </a:t>
            </a:r>
            <a:endParaRPr lang="ru-RU" sz="2800" b="1" dirty="0" smtClean="0">
              <a:solidFill>
                <a:srgbClr val="7030A0"/>
              </a:solidFill>
              <a:latin typeface="Garamond" pitchFamily="18" charset="0"/>
            </a:endParaRPr>
          </a:p>
        </p:txBody>
      </p:sp>
      <p:pic>
        <p:nvPicPr>
          <p:cNvPr id="10" name="Picture 2" descr="Картинки по запросу школьная доска пн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20786" flipH="1">
            <a:off x="1874677" y="2388690"/>
            <a:ext cx="4955688" cy="339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8122" y="3356992"/>
            <a:ext cx="3265503" cy="29792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21134300">
            <a:off x="2126049" y="3565779"/>
            <a:ext cx="433924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0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уроки – </a:t>
            </a:r>
            <a:r>
              <a:rPr lang="ru-RU" sz="2000" b="1" i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конкурсы;</a:t>
            </a:r>
            <a:endParaRPr lang="ru-RU" sz="2000" b="1" i="1" dirty="0">
              <a:solidFill>
                <a:schemeClr val="bg1"/>
              </a:solidFill>
              <a:latin typeface="+mj-lt"/>
              <a:ea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0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уроки – путешествия;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0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уроки – </a:t>
            </a:r>
            <a:r>
              <a:rPr lang="ru-RU" sz="2000" b="1" i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викторины;</a:t>
            </a:r>
            <a:endParaRPr lang="ru-RU" sz="2000" b="1" i="1" dirty="0">
              <a:solidFill>
                <a:schemeClr val="bg1"/>
              </a:solidFill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уроки – обзоры </a:t>
            </a:r>
            <a:r>
              <a:rPr lang="ru-RU" sz="2000" b="1" i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или </a:t>
            </a:r>
            <a:r>
              <a:rPr lang="ru-RU" sz="20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уроки – истории необыкновенных вещей</a:t>
            </a:r>
            <a:endParaRPr lang="ru-RU" sz="2000" b="1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7842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37701" y="476671"/>
            <a:ext cx="11089232" cy="1929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>
                <a:solidFill>
                  <a:srgbClr val="7030A0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Garamond" pitchFamily="18" charset="0"/>
              </a:rPr>
              <a:t>Виды нестандартных уроков </a:t>
            </a:r>
            <a:endParaRPr lang="ru-RU" sz="2800" b="1" dirty="0" smtClean="0">
              <a:solidFill>
                <a:srgbClr val="7030A0"/>
              </a:solidFill>
              <a:latin typeface="Garamond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97431" y="2921422"/>
            <a:ext cx="5184576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Для </a:t>
            </a:r>
            <a:r>
              <a:rPr lang="ru-RU" sz="2000" dirty="0">
                <a:ea typeface="Times New Roman" panose="02020603050405020304" pitchFamily="18" charset="0"/>
              </a:rPr>
              <a:t>уроков характерны форма и элементы состязательности. </a:t>
            </a:r>
            <a:endParaRPr lang="ru-RU" sz="2000" dirty="0" smtClean="0"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Конкурсом </a:t>
            </a:r>
            <a:r>
              <a:rPr lang="ru-RU" sz="2000" dirty="0">
                <a:ea typeface="Times New Roman" panose="02020603050405020304" pitchFamily="18" charset="0"/>
              </a:rPr>
              <a:t>может быть весь урок или только отдельные его этапы, </a:t>
            </a:r>
            <a:r>
              <a:rPr lang="ru-RU" sz="2000" dirty="0" smtClean="0">
                <a:ea typeface="Times New Roman" panose="02020603050405020304" pitchFamily="18" charset="0"/>
              </a:rPr>
              <a:t>фрагменты.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ea typeface="Times New Roman" panose="02020603050405020304" pitchFamily="18" charset="0"/>
              </a:rPr>
              <a:t>З</a:t>
            </a:r>
            <a:r>
              <a:rPr lang="ru-RU" sz="2000" dirty="0" smtClean="0">
                <a:ea typeface="Times New Roman" panose="02020603050405020304" pitchFamily="18" charset="0"/>
              </a:rPr>
              <a:t>адания </a:t>
            </a:r>
            <a:r>
              <a:rPr lang="ru-RU" sz="2000" dirty="0">
                <a:ea typeface="Times New Roman" panose="02020603050405020304" pitchFamily="18" charset="0"/>
              </a:rPr>
              <a:t>могут различаться по содержанию, но должны быть примерно одинаковыми по теме и степени сложности. </a:t>
            </a:r>
            <a:endParaRPr lang="ru-RU" sz="20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767408" y="2406188"/>
            <a:ext cx="5832648" cy="3759116"/>
            <a:chOff x="767408" y="2406188"/>
            <a:chExt cx="5832648" cy="375911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72795" y="3237534"/>
              <a:ext cx="2979989" cy="262239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00000">
              <a:off x="1804174" y="1369422"/>
              <a:ext cx="3759116" cy="5832648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985261" y="2605310"/>
              <a:ext cx="4680520" cy="632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latin typeface="+mj-lt"/>
                  <a:ea typeface="Times New Roman" panose="02020603050405020304" pitchFamily="18" charset="0"/>
                </a:rPr>
                <a:t>конкурс</a:t>
              </a:r>
              <a:endParaRPr lang="ru-RU" sz="3200" b="1" i="1" dirty="0"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15" name="Picture 4" descr="Похожее изображение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986" y="3610768"/>
              <a:ext cx="2473606" cy="2029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66861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37701" y="476671"/>
            <a:ext cx="11089232" cy="1929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>
                <a:solidFill>
                  <a:srgbClr val="7030A0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Garamond" pitchFamily="18" charset="0"/>
              </a:rPr>
              <a:t>Виды нестандартных уроков </a:t>
            </a:r>
            <a:endParaRPr lang="ru-RU" sz="2800" b="1" dirty="0" smtClean="0">
              <a:solidFill>
                <a:srgbClr val="7030A0"/>
              </a:solidFill>
              <a:latin typeface="Garamond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67438" y="2687163"/>
            <a:ext cx="5257154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ea typeface="Times New Roman" panose="02020603050405020304" pitchFamily="18" charset="0"/>
              </a:rPr>
              <a:t>Условия проведения: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оговорить систему оценок </a:t>
            </a:r>
            <a:r>
              <a:rPr lang="ru-RU" sz="2000" dirty="0">
                <a:ea typeface="Times New Roman" panose="02020603050405020304" pitchFamily="18" charset="0"/>
              </a:rPr>
              <a:t>и выбрать </a:t>
            </a:r>
            <a:r>
              <a:rPr lang="ru-RU" sz="2000" dirty="0" smtClean="0">
                <a:ea typeface="Times New Roman" panose="02020603050405020304" pitchFamily="18" charset="0"/>
              </a:rPr>
              <a:t>жюри; 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обсудить </a:t>
            </a:r>
            <a:r>
              <a:rPr lang="ru-RU" sz="2000" dirty="0">
                <a:ea typeface="Times New Roman" panose="02020603050405020304" pitchFamily="18" charset="0"/>
              </a:rPr>
              <a:t>оценку правильно, частично правильно и неправильно выполненных </a:t>
            </a:r>
            <a:r>
              <a:rPr lang="ru-RU" sz="2000" dirty="0" smtClean="0">
                <a:ea typeface="Times New Roman" panose="02020603050405020304" pitchFamily="18" charset="0"/>
              </a:rPr>
              <a:t>заданий;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обсудить учёт </a:t>
            </a:r>
            <a:r>
              <a:rPr lang="ru-RU" sz="2000" dirty="0">
                <a:ea typeface="Times New Roman" panose="02020603050405020304" pitchFamily="18" charset="0"/>
              </a:rPr>
              <a:t>и оценку скорости выполнения </a:t>
            </a:r>
            <a:r>
              <a:rPr lang="ru-RU" sz="2000" dirty="0" smtClean="0">
                <a:ea typeface="Times New Roman" panose="02020603050405020304" pitchFamily="18" charset="0"/>
              </a:rPr>
              <a:t>заданий и дополнений;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результаты </a:t>
            </a:r>
            <a:r>
              <a:rPr lang="ru-RU" sz="2000" dirty="0">
                <a:ea typeface="Times New Roman" panose="02020603050405020304" pitchFamily="18" charset="0"/>
              </a:rPr>
              <a:t>были хорошо видны всем </a:t>
            </a:r>
            <a:r>
              <a:rPr lang="ru-RU" sz="2000" dirty="0" smtClean="0">
                <a:ea typeface="Times New Roman" panose="02020603050405020304" pitchFamily="18" charset="0"/>
              </a:rPr>
              <a:t>участникам.</a:t>
            </a:r>
            <a:endParaRPr lang="ru-RU" sz="20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767408" y="2406188"/>
            <a:ext cx="5832648" cy="3759116"/>
            <a:chOff x="767408" y="2406188"/>
            <a:chExt cx="5832648" cy="375911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72795" y="3237534"/>
              <a:ext cx="2979989" cy="262239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00000">
              <a:off x="1804174" y="1369422"/>
              <a:ext cx="3759116" cy="5832648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985261" y="2605310"/>
              <a:ext cx="4680520" cy="632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latin typeface="+mj-lt"/>
                  <a:ea typeface="Times New Roman" panose="02020603050405020304" pitchFamily="18" charset="0"/>
                </a:rPr>
                <a:t>конкурс</a:t>
              </a:r>
              <a:endParaRPr lang="ru-RU" sz="3200" b="1" i="1" dirty="0"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18" name="Picture 4" descr="Похожее изображение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986" y="3610768"/>
              <a:ext cx="2473606" cy="2029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16062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7488" y="3105834"/>
            <a:ext cx="79940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defRPr/>
            </a:pPr>
            <a:r>
              <a:rPr lang="ru-RU" sz="3600" b="1" i="1" dirty="0">
                <a:ln/>
                <a:solidFill>
                  <a:srgbClr val="C00000"/>
                </a:solidFill>
                <a:ea typeface="Calibri" panose="020F0502020204030204" pitchFamily="34" charset="0"/>
              </a:rPr>
              <a:t>Что </a:t>
            </a:r>
            <a:r>
              <a:rPr lang="ru-RU" sz="3600" b="1" i="1" dirty="0" smtClean="0">
                <a:ln/>
                <a:solidFill>
                  <a:srgbClr val="C00000"/>
                </a:solidFill>
                <a:ea typeface="Calibri" panose="020F0502020204030204" pitchFamily="34" charset="0"/>
              </a:rPr>
              <a:t>такое </a:t>
            </a:r>
            <a:r>
              <a:rPr lang="ru-RU" sz="3600" b="1" i="1" dirty="0">
                <a:ln/>
                <a:solidFill>
                  <a:srgbClr val="C00000"/>
                </a:solidFill>
                <a:ea typeface="Calibri" panose="020F0502020204030204" pitchFamily="34" charset="0"/>
              </a:rPr>
              <a:t>воображение и </a:t>
            </a:r>
            <a:r>
              <a:rPr lang="ru-RU" sz="3600" b="1" i="1" dirty="0" smtClean="0">
                <a:ln/>
                <a:solidFill>
                  <a:srgbClr val="C00000"/>
                </a:solidFill>
                <a:ea typeface="Calibri" panose="020F0502020204030204" pitchFamily="34" charset="0"/>
              </a:rPr>
              <a:t>фантазия</a:t>
            </a:r>
            <a:endParaRPr lang="ru-RU" sz="3600" b="1" i="1" dirty="0">
              <a:ln/>
              <a:solidFill>
                <a:srgbClr val="C00000"/>
              </a:solidFill>
              <a:ea typeface="Calibri" panose="020F0502020204030204" pitchFamily="34" charset="0"/>
            </a:endParaRPr>
          </a:p>
        </p:txBody>
      </p:sp>
      <p:pic>
        <p:nvPicPr>
          <p:cNvPr id="6" name="Picture 5" descr="Картинки по запросу анимированный знак вопроса 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4312" y="1962248"/>
            <a:ext cx="2550113" cy="267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7710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37701" y="476671"/>
            <a:ext cx="11089232" cy="1929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>
                <a:solidFill>
                  <a:srgbClr val="7030A0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Garamond" pitchFamily="18" charset="0"/>
              </a:rPr>
              <a:t>Виды нестандартных уроков </a:t>
            </a:r>
            <a:endParaRPr lang="ru-RU" sz="2800" b="1" dirty="0" smtClean="0">
              <a:solidFill>
                <a:srgbClr val="7030A0"/>
              </a:solidFill>
              <a:latin typeface="Garamond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82317" y="2658489"/>
            <a:ext cx="5544616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ea typeface="Times New Roman" panose="02020603050405020304" pitchFamily="18" charset="0"/>
              </a:rPr>
              <a:t>Рекомендации по организации и проведению: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придерживаться игровой формы проведения;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учитывать специфику предмета;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допустимы </a:t>
            </a:r>
            <a:r>
              <a:rPr lang="ru-RU" sz="2000" dirty="0">
                <a:ea typeface="Times New Roman" panose="02020603050405020304" pitchFamily="18" charset="0"/>
              </a:rPr>
              <a:t>шум, выражение </a:t>
            </a:r>
            <a:r>
              <a:rPr lang="ru-RU" sz="2000" dirty="0" smtClean="0">
                <a:ea typeface="Times New Roman" panose="02020603050405020304" pitchFamily="18" charset="0"/>
              </a:rPr>
              <a:t>эмоций;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ребята </a:t>
            </a:r>
            <a:r>
              <a:rPr lang="ru-RU" sz="2000" dirty="0">
                <a:ea typeface="Times New Roman" panose="02020603050405020304" pitchFamily="18" charset="0"/>
              </a:rPr>
              <a:t>все вместе в составе команды думают, обсуждают, выполняют </a:t>
            </a:r>
            <a:r>
              <a:rPr lang="ru-RU" sz="2000" dirty="0" smtClean="0">
                <a:ea typeface="Times New Roman" panose="02020603050405020304" pitchFamily="18" charset="0"/>
              </a:rPr>
              <a:t>задания;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дети </a:t>
            </a:r>
            <a:r>
              <a:rPr lang="ru-RU" sz="2000" dirty="0">
                <a:ea typeface="Times New Roman" panose="02020603050405020304" pitchFamily="18" charset="0"/>
              </a:rPr>
              <a:t>учатся выполнять задания коллективно, воспитывается чувство ответственности за общий результат. </a:t>
            </a:r>
            <a:endParaRPr lang="ru-RU" sz="20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767408" y="2406188"/>
            <a:ext cx="5832648" cy="3759116"/>
            <a:chOff x="767408" y="2406188"/>
            <a:chExt cx="5832648" cy="375911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72795" y="3237534"/>
              <a:ext cx="2979989" cy="262239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00000">
              <a:off x="1804174" y="1369422"/>
              <a:ext cx="3759116" cy="5832648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985261" y="2605310"/>
              <a:ext cx="4680520" cy="632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latin typeface="+mj-lt"/>
                  <a:ea typeface="Times New Roman" panose="02020603050405020304" pitchFamily="18" charset="0"/>
                </a:rPr>
                <a:t>конкурс</a:t>
              </a:r>
              <a:endParaRPr lang="ru-RU" sz="3200" b="1" i="1" dirty="0"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18" name="Picture 4" descr="Похожее изображение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986" y="3610768"/>
              <a:ext cx="2473606" cy="2029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128774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37701" y="476671"/>
            <a:ext cx="11089232" cy="1929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>
                <a:solidFill>
                  <a:srgbClr val="7030A0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Garamond" pitchFamily="18" charset="0"/>
              </a:rPr>
              <a:t>Виды нестандартных уроков </a:t>
            </a:r>
            <a:endParaRPr lang="ru-RU" sz="2800" b="1" dirty="0" smtClean="0">
              <a:solidFill>
                <a:srgbClr val="7030A0"/>
              </a:solidFill>
              <a:latin typeface="Garamond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05745" y="2733270"/>
            <a:ext cx="5100602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ea typeface="Times New Roman" panose="02020603050405020304" pitchFamily="18" charset="0"/>
              </a:rPr>
              <a:t>Задания</a:t>
            </a:r>
          </a:p>
          <a:p>
            <a:pPr marL="457200" indent="-457200" algn="just">
              <a:spcAft>
                <a:spcPts val="0"/>
              </a:spcAft>
              <a:buAutoNum type="arabicParenR"/>
            </a:pPr>
            <a:r>
              <a:rPr lang="ru-RU" sz="2000" dirty="0" smtClean="0">
                <a:ea typeface="Times New Roman" panose="02020603050405020304" pitchFamily="18" charset="0"/>
              </a:rPr>
              <a:t>Рассматривается сказка, </a:t>
            </a:r>
            <a:r>
              <a:rPr lang="ru-RU" sz="2000" dirty="0">
                <a:ea typeface="Times New Roman" panose="02020603050405020304" pitchFamily="18" charset="0"/>
              </a:rPr>
              <a:t>сюжет которой необходимо изменить, оживить главного героя, наделить его необычными </a:t>
            </a:r>
            <a:r>
              <a:rPr lang="ru-RU" sz="2000" dirty="0" smtClean="0">
                <a:ea typeface="Times New Roman" panose="02020603050405020304" pitchFamily="18" charset="0"/>
              </a:rPr>
              <a:t>качествами.</a:t>
            </a:r>
          </a:p>
          <a:p>
            <a:pPr marL="457200" indent="-457200" algn="just">
              <a:spcAft>
                <a:spcPts val="0"/>
              </a:spcAft>
              <a:buAutoNum type="arabicParenR"/>
            </a:pPr>
            <a:r>
              <a:rPr lang="ru-RU" sz="2000" dirty="0" smtClean="0">
                <a:ea typeface="Times New Roman" panose="02020603050405020304" pitchFamily="18" charset="0"/>
              </a:rPr>
              <a:t>Придумать </a:t>
            </a:r>
            <a:r>
              <a:rPr lang="ru-RU" sz="2000" dirty="0">
                <a:ea typeface="Times New Roman" panose="02020603050405020304" pitchFamily="18" charset="0"/>
              </a:rPr>
              <a:t>и нарисовать других героев сказки, которые могли бы поучаствовать в </a:t>
            </a:r>
            <a:r>
              <a:rPr lang="ru-RU" sz="2000" dirty="0" smtClean="0">
                <a:ea typeface="Times New Roman" panose="02020603050405020304" pitchFamily="18" charset="0"/>
              </a:rPr>
              <a:t>сказке.</a:t>
            </a:r>
          </a:p>
          <a:p>
            <a:pPr marL="457200" indent="-457200" algn="just">
              <a:spcAft>
                <a:spcPts val="0"/>
              </a:spcAft>
              <a:buAutoNum type="arabicParenR"/>
            </a:pPr>
            <a:r>
              <a:rPr lang="ru-RU" sz="2000" dirty="0" smtClean="0">
                <a:ea typeface="Times New Roman" panose="02020603050405020304" pitchFamily="18" charset="0"/>
              </a:rPr>
              <a:t>Нарисовать </a:t>
            </a:r>
            <a:r>
              <a:rPr lang="ru-RU" sz="2000" dirty="0">
                <a:ea typeface="Times New Roman" panose="02020603050405020304" pitchFamily="18" charset="0"/>
              </a:rPr>
              <a:t>новые приключения героев сказки.</a:t>
            </a:r>
            <a:endParaRPr lang="ru-RU" sz="2000" dirty="0" smtClean="0"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804174" y="1369422"/>
            <a:ext cx="3759116" cy="583264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85261" y="2605310"/>
            <a:ext cx="4680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457200" algn="l"/>
              </a:tabLst>
            </a:pPr>
            <a:r>
              <a:rPr lang="ru-RU" sz="3200" b="1" i="1" dirty="0" smtClean="0">
                <a:latin typeface="+mj-lt"/>
                <a:ea typeface="Times New Roman" panose="02020603050405020304" pitchFamily="18" charset="0"/>
              </a:rPr>
              <a:t>Урок </a:t>
            </a:r>
            <a:r>
              <a:rPr lang="ru-RU" sz="3200" b="1" i="1" dirty="0">
                <a:latin typeface="+mj-lt"/>
                <a:ea typeface="Times New Roman" panose="02020603050405020304" pitchFamily="18" charset="0"/>
              </a:rPr>
              <a:t>– </a:t>
            </a:r>
            <a:r>
              <a:rPr lang="ru-RU" sz="3200" b="1" i="1" dirty="0" smtClean="0">
                <a:latin typeface="+mj-lt"/>
                <a:ea typeface="Times New Roman" panose="02020603050405020304" pitchFamily="18" charset="0"/>
              </a:rPr>
              <a:t>конкурс</a:t>
            </a:r>
          </a:p>
          <a:p>
            <a:pPr lvl="0" algn="ctr">
              <a:spcAft>
                <a:spcPts val="0"/>
              </a:spcAft>
              <a:tabLst>
                <a:tab pos="457200" algn="l"/>
              </a:tabLst>
            </a:pPr>
            <a:r>
              <a:rPr lang="ru-RU" sz="3200" b="1" i="1" dirty="0" smtClean="0">
                <a:latin typeface="+mj-lt"/>
                <a:ea typeface="Times New Roman" panose="02020603050405020304" pitchFamily="18" charset="0"/>
              </a:rPr>
              <a:t>«</a:t>
            </a:r>
            <a:r>
              <a:rPr lang="ru-RU" sz="3200" b="1" i="1" dirty="0">
                <a:latin typeface="+mj-lt"/>
                <a:ea typeface="Times New Roman" panose="02020603050405020304" pitchFamily="18" charset="0"/>
              </a:rPr>
              <a:t>Х</a:t>
            </a:r>
            <a:r>
              <a:rPr lang="ru-RU" sz="3200" b="1" i="1" dirty="0" smtClean="0">
                <a:latin typeface="+mj-lt"/>
                <a:ea typeface="Times New Roman" panose="02020603050405020304" pitchFamily="18" charset="0"/>
              </a:rPr>
              <a:t>удожник в театре»</a:t>
            </a:r>
            <a:endParaRPr lang="ru-RU" sz="3200" b="1" i="1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5381" y="3641655"/>
            <a:ext cx="2520280" cy="2217846"/>
          </a:xfrm>
          <a:prstGeom prst="rect">
            <a:avLst/>
          </a:prstGeom>
        </p:spPr>
      </p:pic>
      <p:pic>
        <p:nvPicPr>
          <p:cNvPr id="6146" name="Picture 2" descr="Картинки по запросу художник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6049" y="3743041"/>
            <a:ext cx="1799172" cy="20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54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37701" y="476671"/>
            <a:ext cx="11089232" cy="1929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>
                <a:solidFill>
                  <a:srgbClr val="7030A0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Garamond" pitchFamily="18" charset="0"/>
              </a:rPr>
              <a:t>Виды нестандартных уроков </a:t>
            </a:r>
            <a:endParaRPr lang="ru-RU" sz="2800" b="1" dirty="0" smtClean="0">
              <a:solidFill>
                <a:srgbClr val="7030A0"/>
              </a:solidFill>
              <a:latin typeface="Garamond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82317" y="2451660"/>
            <a:ext cx="55446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ea typeface="Times New Roman" panose="02020603050405020304" pitchFamily="18" charset="0"/>
              </a:rPr>
              <a:t>С</a:t>
            </a:r>
            <a:r>
              <a:rPr lang="ru-RU" sz="2000" dirty="0" smtClean="0">
                <a:ea typeface="Times New Roman" panose="02020603050405020304" pitchFamily="18" charset="0"/>
              </a:rPr>
              <a:t>остязание </a:t>
            </a:r>
            <a:r>
              <a:rPr lang="ru-RU" sz="2000" dirty="0">
                <a:ea typeface="Times New Roman" panose="02020603050405020304" pitchFamily="18" charset="0"/>
              </a:rPr>
              <a:t>двух или нескольких мини-команд, каждая из которых коллективно готовит вопросы и задания по заданной теме для остальных команд.</a:t>
            </a:r>
          </a:p>
          <a:p>
            <a:pPr algn="just">
              <a:spcAft>
                <a:spcPts val="0"/>
              </a:spcAft>
            </a:pPr>
            <a:r>
              <a:rPr lang="ru-RU" sz="2000" b="1" i="1" dirty="0" smtClean="0">
                <a:ea typeface="Times New Roman" panose="02020603050405020304" pitchFamily="18" charset="0"/>
              </a:rPr>
              <a:t>Задачи: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 систематизировать</a:t>
            </a:r>
            <a:r>
              <a:rPr lang="ru-RU" sz="2000" dirty="0">
                <a:ea typeface="Times New Roman" panose="02020603050405020304" pitchFamily="18" charset="0"/>
              </a:rPr>
              <a:t>, обобщить</a:t>
            </a:r>
            <a:r>
              <a:rPr lang="ru-RU" sz="2000" dirty="0" smtClean="0">
                <a:ea typeface="Times New Roman" panose="02020603050405020304" pitchFamily="18" charset="0"/>
              </a:rPr>
              <a:t>, знания </a:t>
            </a:r>
            <a:r>
              <a:rPr lang="ru-RU" sz="2000" dirty="0">
                <a:ea typeface="Times New Roman" panose="02020603050405020304" pitchFamily="18" charset="0"/>
              </a:rPr>
              <a:t>учащихся по пройденному блоку </a:t>
            </a:r>
            <a:r>
              <a:rPr lang="ru-RU" sz="2000" dirty="0" smtClean="0">
                <a:ea typeface="Times New Roman" panose="02020603050405020304" pitchFamily="18" charset="0"/>
              </a:rPr>
              <a:t>материала;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расширить </a:t>
            </a:r>
            <a:r>
              <a:rPr lang="ru-RU" sz="2000" dirty="0">
                <a:ea typeface="Times New Roman" panose="02020603050405020304" pitchFamily="18" charset="0"/>
              </a:rPr>
              <a:t>кругозор детей в определённой области </a:t>
            </a:r>
            <a:r>
              <a:rPr lang="ru-RU" sz="2000" dirty="0" smtClean="0">
                <a:ea typeface="Times New Roman" panose="02020603050405020304" pitchFamily="18" charset="0"/>
              </a:rPr>
              <a:t>знаний;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стимулировать </a:t>
            </a:r>
            <a:r>
              <a:rPr lang="ru-RU" sz="2000" dirty="0">
                <a:ea typeface="Times New Roman" panose="02020603050405020304" pitchFamily="18" charset="0"/>
              </a:rPr>
              <a:t>умение составлять вопросы и придумывать задания, опираясь на полученные знания и умения, </a:t>
            </a:r>
            <a:endParaRPr lang="ru-RU" sz="2000" dirty="0" smtClean="0"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учить </a:t>
            </a:r>
            <a:r>
              <a:rPr lang="ru-RU" sz="2000" dirty="0">
                <a:ea typeface="Times New Roman" panose="02020603050405020304" pitchFamily="18" charset="0"/>
              </a:rPr>
              <a:t>работе в </a:t>
            </a:r>
            <a:r>
              <a:rPr lang="ru-RU" sz="2000" dirty="0" err="1" smtClean="0">
                <a:ea typeface="Times New Roman" panose="02020603050405020304" pitchFamily="18" charset="0"/>
              </a:rPr>
              <a:t>микроколлективах</a:t>
            </a:r>
            <a:r>
              <a:rPr lang="ru-RU" sz="2000" dirty="0" smtClean="0">
                <a:ea typeface="Times New Roman" panose="02020603050405020304" pitchFamily="18" charset="0"/>
              </a:rPr>
              <a:t>.</a:t>
            </a:r>
            <a:endParaRPr lang="ru-RU" sz="2000" dirty="0">
              <a:ea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23392" y="2523668"/>
            <a:ext cx="5832648" cy="3759116"/>
            <a:chOff x="839416" y="2523668"/>
            <a:chExt cx="5832648" cy="3759116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00000">
              <a:off x="1876182" y="1486902"/>
              <a:ext cx="3759116" cy="5832648"/>
            </a:xfrm>
            <a:prstGeom prst="rect">
              <a:avLst/>
            </a:prstGeom>
          </p:spPr>
        </p:pic>
        <p:grpSp>
          <p:nvGrpSpPr>
            <p:cNvPr id="2" name="Группа 1"/>
            <p:cNvGrpSpPr/>
            <p:nvPr/>
          </p:nvGrpSpPr>
          <p:grpSpPr>
            <a:xfrm>
              <a:off x="1057269" y="2722790"/>
              <a:ext cx="4680520" cy="3202207"/>
              <a:chOff x="1057269" y="2722790"/>
              <a:chExt cx="4680520" cy="3202207"/>
            </a:xfrm>
          </p:grpSpPr>
          <p:pic>
            <p:nvPicPr>
              <p:cNvPr id="21" name="Picture 4" descr="Картинки по запросу робин гуд 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7529" y="3381432"/>
                <a:ext cx="2005278" cy="254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Прямоугольник 24"/>
              <p:cNvSpPr/>
              <p:nvPr/>
            </p:nvSpPr>
            <p:spPr>
              <a:xfrm>
                <a:off x="1057269" y="2722790"/>
                <a:ext cx="4680520" cy="658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турнир</a:t>
                </a:r>
                <a:endParaRPr lang="ru-RU" sz="3200" b="1" i="1" dirty="0">
                  <a:latin typeface="+mj-lt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22" name="Picture 6" descr="Картинки по запросу мишень 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9622" y="3713367"/>
                <a:ext cx="1118623" cy="16737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xmlns="" val="258265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37701" y="476671"/>
            <a:ext cx="11089232" cy="1929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>
                <a:solidFill>
                  <a:srgbClr val="7030A0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Garamond" pitchFamily="18" charset="0"/>
              </a:rPr>
              <a:t>Виды нестандартных уроков </a:t>
            </a:r>
            <a:endParaRPr lang="ru-RU" sz="2800" b="1" dirty="0" smtClean="0">
              <a:solidFill>
                <a:srgbClr val="7030A0"/>
              </a:solidFill>
              <a:latin typeface="Garamond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82317" y="2539827"/>
            <a:ext cx="55446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i="1" dirty="0" smtClean="0">
                <a:ea typeface="Times New Roman" panose="02020603050405020304" pitchFamily="18" charset="0"/>
              </a:rPr>
              <a:t>Особенности турнира: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команды </a:t>
            </a:r>
            <a:r>
              <a:rPr lang="ru-RU" sz="2000" dirty="0">
                <a:ea typeface="Times New Roman" panose="02020603050405020304" pitchFamily="18" charset="0"/>
              </a:rPr>
              <a:t>по очереди </a:t>
            </a:r>
            <a:r>
              <a:rPr lang="ru-RU" sz="2000" dirty="0" smtClean="0">
                <a:ea typeface="Times New Roman" panose="02020603050405020304" pitchFamily="18" charset="0"/>
              </a:rPr>
              <a:t>атакуют;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команды по очереди обороняются.</a:t>
            </a:r>
          </a:p>
          <a:p>
            <a:pPr algn="just">
              <a:spcAft>
                <a:spcPts val="0"/>
              </a:spcAft>
            </a:pPr>
            <a:endParaRPr lang="ru-RU" sz="2000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i="1" dirty="0" smtClean="0">
                <a:ea typeface="Times New Roman" panose="02020603050405020304" pitchFamily="18" charset="0"/>
              </a:rPr>
              <a:t>Особенности викторины: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команды ищут </a:t>
            </a:r>
            <a:r>
              <a:rPr lang="ru-RU" sz="2000" dirty="0">
                <a:ea typeface="Times New Roman" panose="02020603050405020304" pitchFamily="18" charset="0"/>
              </a:rPr>
              <a:t>и задают </a:t>
            </a:r>
            <a:r>
              <a:rPr lang="ru-RU" sz="2000" dirty="0" smtClean="0">
                <a:ea typeface="Times New Roman" panose="02020603050405020304" pitchFamily="18" charset="0"/>
              </a:rPr>
              <a:t>вопросы</a:t>
            </a:r>
            <a:r>
              <a:rPr lang="ru-RU" sz="2000" dirty="0">
                <a:ea typeface="Times New Roman" panose="02020603050405020304" pitchFamily="18" charset="0"/>
              </a:rPr>
              <a:t>;</a:t>
            </a:r>
            <a:endParaRPr lang="ru-RU" sz="2000" dirty="0" smtClean="0"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 команды дают </a:t>
            </a:r>
            <a:r>
              <a:rPr lang="ru-RU" sz="2000" dirty="0">
                <a:ea typeface="Times New Roman" panose="02020603050405020304" pitchFamily="18" charset="0"/>
              </a:rPr>
              <a:t>друг другу занимательные </a:t>
            </a:r>
            <a:r>
              <a:rPr lang="ru-RU" sz="2000" dirty="0" smtClean="0">
                <a:ea typeface="Times New Roman" panose="02020603050405020304" pitchFamily="18" charset="0"/>
              </a:rPr>
              <a:t>задания;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 команды ставят </a:t>
            </a:r>
            <a:r>
              <a:rPr lang="ru-RU" sz="2000" dirty="0">
                <a:ea typeface="Times New Roman" panose="02020603050405020304" pitchFamily="18" charset="0"/>
              </a:rPr>
              <a:t>и решают проблемные </a:t>
            </a:r>
            <a:r>
              <a:rPr lang="ru-RU" sz="2000" dirty="0" smtClean="0">
                <a:ea typeface="Times New Roman" panose="02020603050405020304" pitchFamily="18" charset="0"/>
              </a:rPr>
              <a:t>вопросы.</a:t>
            </a:r>
            <a:endParaRPr lang="ru-RU" sz="2000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623392" y="2523668"/>
            <a:ext cx="5832648" cy="3759116"/>
            <a:chOff x="839416" y="2523668"/>
            <a:chExt cx="5832648" cy="3759116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00000">
              <a:off x="1876182" y="1486902"/>
              <a:ext cx="3759116" cy="5832648"/>
            </a:xfrm>
            <a:prstGeom prst="rect">
              <a:avLst/>
            </a:prstGeom>
          </p:spPr>
        </p:pic>
        <p:grpSp>
          <p:nvGrpSpPr>
            <p:cNvPr id="20" name="Группа 19"/>
            <p:cNvGrpSpPr/>
            <p:nvPr/>
          </p:nvGrpSpPr>
          <p:grpSpPr>
            <a:xfrm>
              <a:off x="1057269" y="2722790"/>
              <a:ext cx="4680520" cy="3202207"/>
              <a:chOff x="1057269" y="2722790"/>
              <a:chExt cx="4680520" cy="3202207"/>
            </a:xfrm>
          </p:grpSpPr>
          <p:pic>
            <p:nvPicPr>
              <p:cNvPr id="21" name="Picture 4" descr="Картинки по запросу робин гуд 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7529" y="3381432"/>
                <a:ext cx="2005278" cy="254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Прямоугольник 21"/>
              <p:cNvSpPr/>
              <p:nvPr/>
            </p:nvSpPr>
            <p:spPr>
              <a:xfrm>
                <a:off x="1057269" y="2722790"/>
                <a:ext cx="4680520" cy="658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турнир</a:t>
                </a:r>
                <a:endParaRPr lang="ru-RU" sz="3200" b="1" i="1" dirty="0">
                  <a:latin typeface="+mj-lt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23" name="Picture 6" descr="Картинки по запросу мишень 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9622" y="3713367"/>
                <a:ext cx="1118623" cy="16737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xmlns="" val="3280274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37701" y="476671"/>
            <a:ext cx="11089232" cy="1929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>
                <a:solidFill>
                  <a:srgbClr val="7030A0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Garamond" pitchFamily="18" charset="0"/>
              </a:rPr>
              <a:t>Виды нестандартных уроков </a:t>
            </a:r>
            <a:endParaRPr lang="ru-RU" sz="2800" b="1" dirty="0" smtClean="0">
              <a:solidFill>
                <a:srgbClr val="7030A0"/>
              </a:solidFill>
              <a:latin typeface="Garamond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82317" y="2539827"/>
            <a:ext cx="55446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i="1" dirty="0" smtClean="0">
                <a:ea typeface="Times New Roman" panose="02020603050405020304" pitchFamily="18" charset="0"/>
              </a:rPr>
              <a:t>Формы проведения:</a:t>
            </a:r>
            <a:endParaRPr lang="ru-RU" sz="2000" b="1" i="1" dirty="0"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по </a:t>
            </a:r>
            <a:r>
              <a:rPr lang="ru-RU" sz="2000" dirty="0">
                <a:ea typeface="Times New Roman" panose="02020603050405020304" pitchFamily="18" charset="0"/>
              </a:rPr>
              <a:t>цепочке </a:t>
            </a:r>
            <a:r>
              <a:rPr lang="ru-RU" sz="2000" dirty="0" smtClean="0">
                <a:ea typeface="Times New Roman" panose="02020603050405020304" pitchFamily="18" charset="0"/>
              </a:rPr>
              <a:t>(первая </a:t>
            </a:r>
            <a:r>
              <a:rPr lang="ru-RU" sz="2000" dirty="0">
                <a:ea typeface="Times New Roman" panose="02020603050405020304" pitchFamily="18" charset="0"/>
              </a:rPr>
              <a:t>команда даёт задание </a:t>
            </a:r>
            <a:r>
              <a:rPr lang="ru-RU" sz="2000" dirty="0" smtClean="0">
                <a:ea typeface="Times New Roman" panose="02020603050405020304" pitchFamily="18" charset="0"/>
              </a:rPr>
              <a:t>второй, </a:t>
            </a:r>
            <a:r>
              <a:rPr lang="ru-RU" sz="2000" dirty="0">
                <a:ea typeface="Times New Roman" panose="02020603050405020304" pitchFamily="18" charset="0"/>
              </a:rPr>
              <a:t>вторая команда –третьей и т.д.);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по </a:t>
            </a:r>
            <a:r>
              <a:rPr lang="ru-RU" sz="2000" dirty="0">
                <a:ea typeface="Times New Roman" panose="02020603050405020304" pitchFamily="18" charset="0"/>
              </a:rPr>
              <a:t>кругу (1—2—3—1);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атака </a:t>
            </a:r>
            <a:r>
              <a:rPr lang="ru-RU" sz="2000" dirty="0">
                <a:ea typeface="Times New Roman" panose="02020603050405020304" pitchFamily="18" charset="0"/>
              </a:rPr>
              <a:t>веером (1-ая команда задаёт серию вопросов и заданий 2-ой и 3-ей);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оборона </a:t>
            </a:r>
            <a:r>
              <a:rPr lang="ru-RU" sz="2000" dirty="0">
                <a:ea typeface="Times New Roman" panose="02020603050405020304" pitchFamily="18" charset="0"/>
              </a:rPr>
              <a:t>веером (одной команде задают по очереди по 1-2 вопроса или задания каждая из команд-соперников);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перекрёстный </a:t>
            </a:r>
            <a:r>
              <a:rPr lang="ru-RU" sz="2000" dirty="0">
                <a:ea typeface="Times New Roman" panose="02020603050405020304" pitchFamily="18" charset="0"/>
              </a:rPr>
              <a:t>поединок (две команды дают задания друг другу по очереди).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623392" y="2523668"/>
            <a:ext cx="5832648" cy="3759116"/>
            <a:chOff x="839416" y="2523668"/>
            <a:chExt cx="5832648" cy="3759116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00000">
              <a:off x="1876182" y="1486902"/>
              <a:ext cx="3759116" cy="5832648"/>
            </a:xfrm>
            <a:prstGeom prst="rect">
              <a:avLst/>
            </a:prstGeom>
          </p:spPr>
        </p:pic>
        <p:grpSp>
          <p:nvGrpSpPr>
            <p:cNvPr id="21" name="Группа 20"/>
            <p:cNvGrpSpPr/>
            <p:nvPr/>
          </p:nvGrpSpPr>
          <p:grpSpPr>
            <a:xfrm>
              <a:off x="1057269" y="2722790"/>
              <a:ext cx="4680520" cy="3202207"/>
              <a:chOff x="1057269" y="2722790"/>
              <a:chExt cx="4680520" cy="3202207"/>
            </a:xfrm>
          </p:grpSpPr>
          <p:pic>
            <p:nvPicPr>
              <p:cNvPr id="22" name="Picture 4" descr="Картинки по запросу робин гуд 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7529" y="3381432"/>
                <a:ext cx="2005278" cy="254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Прямоугольник 22"/>
              <p:cNvSpPr/>
              <p:nvPr/>
            </p:nvSpPr>
            <p:spPr>
              <a:xfrm>
                <a:off x="1057269" y="2722790"/>
                <a:ext cx="4680520" cy="658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турнир</a:t>
                </a:r>
                <a:endParaRPr lang="ru-RU" sz="3200" b="1" i="1" dirty="0">
                  <a:latin typeface="+mj-lt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24" name="Picture 6" descr="Картинки по запросу мишень 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9622" y="3713367"/>
                <a:ext cx="1118623" cy="16737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xmlns="" val="321496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37701" y="476671"/>
            <a:ext cx="11089232" cy="1929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>
                <a:solidFill>
                  <a:srgbClr val="7030A0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Garamond" pitchFamily="18" charset="0"/>
              </a:rPr>
              <a:t>Виды нестандартных уроков </a:t>
            </a:r>
            <a:endParaRPr lang="ru-RU" sz="2800" b="1" dirty="0" smtClean="0">
              <a:solidFill>
                <a:srgbClr val="7030A0"/>
              </a:solidFill>
              <a:latin typeface="Garamond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86975" y="2406188"/>
            <a:ext cx="55096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>
                <a:ea typeface="Times New Roman" panose="02020603050405020304" pitchFamily="18" charset="0"/>
              </a:rPr>
              <a:t>Рекомендации по </a:t>
            </a:r>
            <a:r>
              <a:rPr lang="ru-RU" sz="2000" b="1" i="1" dirty="0" smtClean="0">
                <a:ea typeface="Times New Roman" panose="02020603050405020304" pitchFamily="18" charset="0"/>
              </a:rPr>
              <a:t>организации и </a:t>
            </a:r>
            <a:r>
              <a:rPr lang="ru-RU" sz="2000" b="1" i="1" dirty="0">
                <a:ea typeface="Times New Roman" panose="02020603050405020304" pitchFamily="18" charset="0"/>
              </a:rPr>
              <a:t>проведению: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проводит </a:t>
            </a:r>
            <a:r>
              <a:rPr lang="ru-RU" sz="2000" dirty="0">
                <a:ea typeface="Times New Roman" panose="02020603050405020304" pitchFamily="18" charset="0"/>
              </a:rPr>
              <a:t>урок-турнир </a:t>
            </a:r>
            <a:r>
              <a:rPr lang="ru-RU" sz="2000" dirty="0" smtClean="0">
                <a:ea typeface="Times New Roman" panose="02020603050405020304" pitchFamily="18" charset="0"/>
              </a:rPr>
              <a:t>педагог; 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организуется </a:t>
            </a:r>
            <a:r>
              <a:rPr lang="ru-RU" sz="2000" dirty="0">
                <a:ea typeface="Times New Roman" panose="02020603050405020304" pitchFamily="18" charset="0"/>
              </a:rPr>
              <a:t>жюри и </a:t>
            </a:r>
            <a:r>
              <a:rPr lang="ru-RU" sz="2000" dirty="0" smtClean="0">
                <a:ea typeface="Times New Roman" panose="02020603050405020304" pitchFamily="18" charset="0"/>
              </a:rPr>
              <a:t>табло </a:t>
            </a:r>
            <a:r>
              <a:rPr lang="ru-RU" sz="2000" dirty="0">
                <a:ea typeface="Times New Roman" panose="02020603050405020304" pitchFamily="18" charset="0"/>
              </a:rPr>
              <a:t>для оценок. </a:t>
            </a:r>
            <a:endParaRPr lang="ru-RU" sz="2000" dirty="0" smtClean="0"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в игре </a:t>
            </a:r>
            <a:r>
              <a:rPr lang="ru-RU" sz="2000" dirty="0">
                <a:ea typeface="Times New Roman" panose="02020603050405020304" pitchFamily="18" charset="0"/>
              </a:rPr>
              <a:t>главное не соревнование «кто больше, кто быстрее», а умение команд дружно и слаженно работать, умение обобщить и применить теоретические знания на </a:t>
            </a:r>
            <a:r>
              <a:rPr lang="ru-RU" sz="2000" dirty="0" smtClean="0">
                <a:ea typeface="Times New Roman" panose="02020603050405020304" pitchFamily="18" charset="0"/>
              </a:rPr>
              <a:t>практике;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ea typeface="Times New Roman" panose="02020603050405020304" pitchFamily="18" charset="0"/>
              </a:rPr>
              <a:t>п</a:t>
            </a:r>
            <a:r>
              <a:rPr lang="ru-RU" sz="2000" dirty="0" smtClean="0">
                <a:ea typeface="Times New Roman" panose="02020603050405020304" pitchFamily="18" charset="0"/>
              </a:rPr>
              <a:t>ри </a:t>
            </a:r>
            <a:r>
              <a:rPr lang="ru-RU" sz="2000" dirty="0">
                <a:ea typeface="Times New Roman" panose="02020603050405020304" pitchFamily="18" charset="0"/>
              </a:rPr>
              <a:t>подведении итогов </a:t>
            </a:r>
            <a:r>
              <a:rPr lang="ru-RU" sz="2000" dirty="0" smtClean="0">
                <a:ea typeface="Times New Roman" panose="02020603050405020304" pitchFamily="18" charset="0"/>
              </a:rPr>
              <a:t>отметить </a:t>
            </a:r>
            <a:r>
              <a:rPr lang="ru-RU" sz="2000" dirty="0">
                <a:ea typeface="Times New Roman" panose="02020603050405020304" pitchFamily="18" charset="0"/>
              </a:rPr>
              <a:t>самые интересные и творческие идеи, выразить благодарность наиболее активным учащимся, и особо подчеркнуть работу команд, в которых дети работали сообща.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623392" y="2523668"/>
            <a:ext cx="5832648" cy="3759116"/>
            <a:chOff x="839416" y="2523668"/>
            <a:chExt cx="5832648" cy="375911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00000">
              <a:off x="1876182" y="1486902"/>
              <a:ext cx="3759116" cy="5832648"/>
            </a:xfrm>
            <a:prstGeom prst="rect">
              <a:avLst/>
            </a:prstGeom>
          </p:spPr>
        </p:pic>
        <p:grpSp>
          <p:nvGrpSpPr>
            <p:cNvPr id="18" name="Группа 17"/>
            <p:cNvGrpSpPr/>
            <p:nvPr/>
          </p:nvGrpSpPr>
          <p:grpSpPr>
            <a:xfrm>
              <a:off x="1057269" y="2722790"/>
              <a:ext cx="4680520" cy="3202207"/>
              <a:chOff x="1057269" y="2722790"/>
              <a:chExt cx="4680520" cy="3202207"/>
            </a:xfrm>
          </p:grpSpPr>
          <p:pic>
            <p:nvPicPr>
              <p:cNvPr id="19" name="Picture 4" descr="Картинки по запросу робин гуд 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7529" y="3381432"/>
                <a:ext cx="2005278" cy="2543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1057269" y="2722790"/>
                <a:ext cx="4680520" cy="658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турнир</a:t>
                </a:r>
                <a:endParaRPr lang="ru-RU" sz="3200" b="1" i="1" dirty="0">
                  <a:latin typeface="+mj-lt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21" name="Picture 6" descr="Картинки по запросу мишень 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9622" y="3713367"/>
                <a:ext cx="1118623" cy="16737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xmlns="" val="161703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37701" y="476671"/>
            <a:ext cx="11089232" cy="1929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>
                <a:solidFill>
                  <a:srgbClr val="7030A0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Garamond" pitchFamily="18" charset="0"/>
              </a:rPr>
              <a:t>Виды нестандартных уроков </a:t>
            </a:r>
            <a:endParaRPr lang="ru-RU" sz="2800" b="1" dirty="0" smtClean="0">
              <a:solidFill>
                <a:srgbClr val="7030A0"/>
              </a:solidFill>
              <a:latin typeface="Garamond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1464" y="3429000"/>
            <a:ext cx="338437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b="1" i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Урок </a:t>
            </a:r>
            <a:r>
              <a: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– путешествие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84031" y="2406188"/>
            <a:ext cx="51125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 smtClean="0">
                <a:ea typeface="Times New Roman" panose="02020603050405020304" pitchFamily="18" charset="0"/>
              </a:rPr>
              <a:t>Цель:</a:t>
            </a:r>
            <a:br>
              <a:rPr lang="ru-RU" sz="2000" b="1" i="1" dirty="0" smtClean="0">
                <a:ea typeface="Times New Roman" panose="02020603050405020304" pitchFamily="18" charset="0"/>
              </a:rPr>
            </a:br>
            <a:r>
              <a:rPr lang="ru-RU" sz="2000" dirty="0" smtClean="0">
                <a:ea typeface="Times New Roman" panose="02020603050405020304" pitchFamily="18" charset="0"/>
              </a:rPr>
              <a:t>погружение учащихся в </a:t>
            </a:r>
            <a:r>
              <a:rPr lang="ru-RU" sz="2000" dirty="0">
                <a:ea typeface="Times New Roman" panose="02020603050405020304" pitchFamily="18" charset="0"/>
              </a:rPr>
              <a:t>некий необычный, непривычный, сказочный </a:t>
            </a:r>
            <a:r>
              <a:rPr lang="ru-RU" sz="2000" dirty="0" smtClean="0">
                <a:ea typeface="Times New Roman" panose="02020603050405020304" pitchFamily="18" charset="0"/>
              </a:rPr>
              <a:t>мир.</a:t>
            </a:r>
          </a:p>
          <a:p>
            <a:pPr>
              <a:spcAft>
                <a:spcPts val="0"/>
              </a:spcAft>
            </a:pPr>
            <a:endParaRPr lang="ru-RU" sz="20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ea typeface="Times New Roman" panose="02020603050405020304" pitchFamily="18" charset="0"/>
              </a:rPr>
              <a:t>Задачи:</a:t>
            </a:r>
            <a:endParaRPr lang="ru-RU" sz="2000" dirty="0"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познакомить </a:t>
            </a:r>
            <a:r>
              <a:rPr lang="ru-RU" sz="2000" dirty="0">
                <a:ea typeface="Times New Roman" panose="02020603050405020304" pitchFamily="18" charset="0"/>
              </a:rPr>
              <a:t>с определенным теоретическим и практическим </a:t>
            </a:r>
            <a:r>
              <a:rPr lang="ru-RU" sz="2000" dirty="0" smtClean="0">
                <a:ea typeface="Times New Roman" panose="02020603050405020304" pitchFamily="18" charset="0"/>
              </a:rPr>
              <a:t>материалом;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отвлечь </a:t>
            </a:r>
            <a:r>
              <a:rPr lang="ru-RU" sz="2000" dirty="0">
                <a:ea typeface="Times New Roman" panose="02020603050405020304" pitchFamily="18" charset="0"/>
              </a:rPr>
              <a:t>детей от обыденности и погрузить их в особое эмоциональное </a:t>
            </a:r>
            <a:r>
              <a:rPr lang="ru-RU" sz="2000" dirty="0" smtClean="0">
                <a:ea typeface="Times New Roman" panose="02020603050405020304" pitchFamily="18" charset="0"/>
              </a:rPr>
              <a:t>состояние;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</a:rPr>
              <a:t>вызвать </a:t>
            </a:r>
            <a:r>
              <a:rPr lang="ru-RU" sz="2000" dirty="0">
                <a:ea typeface="Times New Roman" panose="02020603050405020304" pitchFamily="18" charset="0"/>
              </a:rPr>
              <a:t>отклик в душе, подтолкнуть к действию фантазию ребят.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695400" y="2493092"/>
            <a:ext cx="5832648" cy="3759116"/>
            <a:chOff x="767408" y="2406188"/>
            <a:chExt cx="5832648" cy="375911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271464" y="3429000"/>
              <a:ext cx="3600400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викторина</a:t>
              </a:r>
              <a:endPara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703512" y="3547747"/>
              <a:ext cx="3960440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конкурс</a:t>
              </a:r>
              <a:endPara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767408" y="2406188"/>
              <a:ext cx="5832648" cy="3759116"/>
              <a:chOff x="767408" y="2406188"/>
              <a:chExt cx="5832648" cy="3759116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804174" y="1369422"/>
                <a:ext cx="3759116" cy="5832648"/>
              </a:xfrm>
              <a:prstGeom prst="rect">
                <a:avLst/>
              </a:prstGeom>
            </p:spPr>
          </p:pic>
          <p:sp>
            <p:nvSpPr>
              <p:cNvPr id="23" name="Прямоугольник 22"/>
              <p:cNvSpPr/>
              <p:nvPr/>
            </p:nvSpPr>
            <p:spPr>
              <a:xfrm>
                <a:off x="1703512" y="3547747"/>
                <a:ext cx="3960440" cy="658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конкурс</a:t>
                </a:r>
                <a:endPara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985261" y="2605310"/>
                <a:ext cx="4680520" cy="632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путешествие</a:t>
                </a:r>
                <a:endParaRPr lang="ru-RU" sz="3200" b="1" i="1" dirty="0"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</p:grpSp>
      <p:pic>
        <p:nvPicPr>
          <p:cNvPr id="2050" name="Picture 2" descr="Картинки по запросу урок школа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65" t="17374" r="31961" b="3414"/>
          <a:stretch/>
        </p:blipFill>
        <p:spPr bwMode="auto">
          <a:xfrm flipH="1">
            <a:off x="1355301" y="3334822"/>
            <a:ext cx="3960440" cy="236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Картинки по запросу поезд детский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423" y="4603506"/>
            <a:ext cx="4792028" cy="13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5018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37701" y="476671"/>
            <a:ext cx="11089232" cy="1929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>
                <a:solidFill>
                  <a:srgbClr val="7030A0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Garamond" pitchFamily="18" charset="0"/>
              </a:rPr>
              <a:t>Виды нестандартных уроков </a:t>
            </a:r>
            <a:endParaRPr lang="ru-RU" sz="2800" b="1" dirty="0" smtClean="0">
              <a:solidFill>
                <a:srgbClr val="7030A0"/>
              </a:solidFill>
              <a:latin typeface="Garamond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1464" y="3429000"/>
            <a:ext cx="338437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b="1" i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Урок </a:t>
            </a:r>
            <a:r>
              <a: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– путешествие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695400" y="2493092"/>
            <a:ext cx="5832648" cy="3759116"/>
            <a:chOff x="767408" y="2406188"/>
            <a:chExt cx="5832648" cy="375911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271464" y="3429000"/>
              <a:ext cx="3600400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викторина</a:t>
              </a:r>
              <a:endPara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703512" y="3547747"/>
              <a:ext cx="3960440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конкурс</a:t>
              </a:r>
              <a:endPara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767408" y="2406188"/>
              <a:ext cx="5832648" cy="3759116"/>
              <a:chOff x="767408" y="2406188"/>
              <a:chExt cx="5832648" cy="3759116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804174" y="1369422"/>
                <a:ext cx="3759116" cy="5832648"/>
              </a:xfrm>
              <a:prstGeom prst="rect">
                <a:avLst/>
              </a:prstGeom>
            </p:spPr>
          </p:pic>
          <p:sp>
            <p:nvSpPr>
              <p:cNvPr id="23" name="Прямоугольник 22"/>
              <p:cNvSpPr/>
              <p:nvPr/>
            </p:nvSpPr>
            <p:spPr>
              <a:xfrm>
                <a:off x="1703512" y="3547747"/>
                <a:ext cx="3960440" cy="658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конкурс</a:t>
                </a:r>
                <a:endPara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985261" y="2605310"/>
                <a:ext cx="4680520" cy="632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путешествие</a:t>
                </a:r>
                <a:endParaRPr lang="ru-RU" sz="3200" b="1" i="1" dirty="0"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</p:grpSp>
      <p:pic>
        <p:nvPicPr>
          <p:cNvPr id="2050" name="Picture 2" descr="Картинки по запросу урок школа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65" t="17374" r="31961" b="3414"/>
          <a:stretch/>
        </p:blipFill>
        <p:spPr bwMode="auto">
          <a:xfrm flipH="1">
            <a:off x="1355301" y="3334822"/>
            <a:ext cx="3960440" cy="236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160673" y="2692214"/>
            <a:ext cx="519191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ea typeface="Times New Roman" panose="02020603050405020304" pitchFamily="18" charset="0"/>
              </a:rPr>
              <a:t>Задачи:</a:t>
            </a:r>
            <a:endParaRPr lang="ru-RU" sz="2000" dirty="0"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воспитать интерес </a:t>
            </a:r>
            <a:r>
              <a:rPr lang="ru-RU" sz="2000" dirty="0"/>
              <a:t>и любовь к разным видам </a:t>
            </a:r>
            <a:r>
              <a:rPr lang="ru-RU" sz="2000" dirty="0" smtClean="0"/>
              <a:t>деятельности;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воспитать активное </a:t>
            </a:r>
            <a:r>
              <a:rPr lang="ru-RU" sz="2000" dirty="0"/>
              <a:t>отношение к окружающему миру, его истории и </a:t>
            </a:r>
            <a:r>
              <a:rPr lang="ru-RU" sz="2000" dirty="0" smtClean="0"/>
              <a:t>искусству;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воспитать </a:t>
            </a:r>
            <a:r>
              <a:rPr lang="ru-RU" sz="2000" dirty="0"/>
              <a:t>активное отношение к художественной творческой </a:t>
            </a:r>
            <a:r>
              <a:rPr lang="ru-RU" sz="2000" dirty="0" smtClean="0"/>
              <a:t>деятельности;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вызывать </a:t>
            </a:r>
            <a:r>
              <a:rPr lang="ru-RU" sz="2000" dirty="0"/>
              <a:t>у детей искренний отклик в душе и желание вернуться в созданный учителем сказочный мир и атмосферу творчества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5" name="Picture 6" descr="Картинки по запросу поезд детский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423" y="4603506"/>
            <a:ext cx="4792028" cy="13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282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37701" y="476671"/>
            <a:ext cx="11089232" cy="1929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>
                <a:solidFill>
                  <a:srgbClr val="7030A0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Garamond" pitchFamily="18" charset="0"/>
              </a:rPr>
              <a:t>Виды нестандартных уроков </a:t>
            </a:r>
            <a:endParaRPr lang="ru-RU" sz="2800" b="1" dirty="0" smtClean="0">
              <a:solidFill>
                <a:srgbClr val="7030A0"/>
              </a:solidFill>
              <a:latin typeface="Garamond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1464" y="3429000"/>
            <a:ext cx="338437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b="1" i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Урок </a:t>
            </a:r>
            <a:r>
              <a: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– путешествие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695400" y="2493092"/>
            <a:ext cx="5832648" cy="3759116"/>
            <a:chOff x="767408" y="2406188"/>
            <a:chExt cx="5832648" cy="375911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271464" y="3429000"/>
              <a:ext cx="3600400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викторина</a:t>
              </a:r>
              <a:endPara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703512" y="3547747"/>
              <a:ext cx="3960440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конкурс</a:t>
              </a:r>
              <a:endPara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767408" y="2406188"/>
              <a:ext cx="5832648" cy="3759116"/>
              <a:chOff x="767408" y="2406188"/>
              <a:chExt cx="5832648" cy="3759116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804174" y="1369422"/>
                <a:ext cx="3759116" cy="5832648"/>
              </a:xfrm>
              <a:prstGeom prst="rect">
                <a:avLst/>
              </a:prstGeom>
            </p:spPr>
          </p:pic>
          <p:sp>
            <p:nvSpPr>
              <p:cNvPr id="23" name="Прямоугольник 22"/>
              <p:cNvSpPr/>
              <p:nvPr/>
            </p:nvSpPr>
            <p:spPr>
              <a:xfrm>
                <a:off x="1703512" y="3547747"/>
                <a:ext cx="3960440" cy="658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конкурс</a:t>
                </a:r>
                <a:endPara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985261" y="2605310"/>
                <a:ext cx="4680520" cy="632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путешествие</a:t>
                </a:r>
                <a:endParaRPr lang="ru-RU" sz="3200" b="1" i="1" dirty="0"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</p:grpSp>
      <p:pic>
        <p:nvPicPr>
          <p:cNvPr id="2050" name="Picture 2" descr="Картинки по запросу урок школа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65" t="17374" r="31961" b="3414"/>
          <a:stretch/>
        </p:blipFill>
        <p:spPr bwMode="auto">
          <a:xfrm flipH="1">
            <a:off x="1355301" y="3334822"/>
            <a:ext cx="3960440" cy="236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986975" y="2406188"/>
            <a:ext cx="5509626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>
                <a:ea typeface="Times New Roman" panose="02020603050405020304" pitchFamily="18" charset="0"/>
              </a:rPr>
              <a:t>Рекомендации по </a:t>
            </a:r>
            <a:r>
              <a:rPr lang="ru-RU" sz="2000" b="1" i="1" dirty="0" smtClean="0">
                <a:ea typeface="Times New Roman" panose="02020603050405020304" pitchFamily="18" charset="0"/>
              </a:rPr>
              <a:t>организации и </a:t>
            </a:r>
            <a:r>
              <a:rPr lang="ru-RU" sz="2000" b="1" i="1" dirty="0">
                <a:ea typeface="Times New Roman" panose="02020603050405020304" pitchFamily="18" charset="0"/>
              </a:rPr>
              <a:t>проведению</a:t>
            </a:r>
            <a:r>
              <a:rPr lang="ru-RU" sz="2000" b="1" i="1" dirty="0" smtClean="0"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endParaRPr lang="ru-RU" sz="800" b="1" i="1" dirty="0"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900" dirty="0"/>
              <a:t>С</a:t>
            </a:r>
            <a:r>
              <a:rPr lang="ru-RU" sz="1900" dirty="0" smtClean="0"/>
              <a:t>оздать соответствующую </a:t>
            </a:r>
            <a:r>
              <a:rPr lang="ru-RU" sz="1900" dirty="0"/>
              <a:t>теме обстановку с помощью различных </a:t>
            </a:r>
            <a:r>
              <a:rPr lang="ru-RU" sz="1900" dirty="0" smtClean="0"/>
              <a:t>средств: </a:t>
            </a:r>
            <a:endParaRPr lang="ru-RU" sz="1900" dirty="0"/>
          </a:p>
          <a:p>
            <a:pPr marL="285750" indent="-285750">
              <a:buFontTx/>
              <a:buChar char="-"/>
            </a:pPr>
            <a:r>
              <a:rPr lang="ru-RU" sz="1900" dirty="0" smtClean="0"/>
              <a:t>переставить мебель; </a:t>
            </a:r>
          </a:p>
          <a:p>
            <a:pPr marL="285750" indent="-285750">
              <a:buFontTx/>
              <a:buChar char="-"/>
            </a:pPr>
            <a:r>
              <a:rPr lang="ru-RU" sz="1900" dirty="0" smtClean="0"/>
              <a:t>оформить </a:t>
            </a:r>
            <a:r>
              <a:rPr lang="ru-RU" sz="1900" dirty="0"/>
              <a:t>доску и </a:t>
            </a:r>
            <a:r>
              <a:rPr lang="ru-RU" sz="1900" dirty="0" smtClean="0"/>
              <a:t>стены;</a:t>
            </a:r>
          </a:p>
          <a:p>
            <a:pPr marL="285750" indent="-285750">
              <a:buFontTx/>
              <a:buChar char="-"/>
            </a:pPr>
            <a:r>
              <a:rPr lang="ru-RU" sz="1900" dirty="0" smtClean="0"/>
              <a:t> </a:t>
            </a:r>
            <a:r>
              <a:rPr lang="ru-RU" sz="1900" dirty="0"/>
              <a:t>заранее продумать и подготовить соответствующие костюмы или детали </a:t>
            </a:r>
            <a:r>
              <a:rPr lang="ru-RU" sz="1900" dirty="0" smtClean="0"/>
              <a:t>костюмов;</a:t>
            </a:r>
          </a:p>
          <a:p>
            <a:pPr marL="285750" indent="-285750">
              <a:buFontTx/>
              <a:buChar char="-"/>
            </a:pPr>
            <a:r>
              <a:rPr lang="ru-RU" sz="1900" dirty="0" smtClean="0"/>
              <a:t>создать </a:t>
            </a:r>
            <a:r>
              <a:rPr lang="ru-RU" sz="1900" dirty="0"/>
              <a:t>эмоциональную атмосферу через подбор музыкального </a:t>
            </a:r>
            <a:r>
              <a:rPr lang="ru-RU" sz="1900" dirty="0" smtClean="0"/>
              <a:t>сопровождения, интересного </a:t>
            </a:r>
            <a:r>
              <a:rPr lang="ru-RU" sz="1900" dirty="0"/>
              <a:t>теоретического материала, </a:t>
            </a:r>
            <a:r>
              <a:rPr lang="ru-RU" sz="1900" dirty="0" smtClean="0"/>
              <a:t>эмоциональную </a:t>
            </a:r>
            <a:r>
              <a:rPr lang="ru-RU" sz="1900" dirty="0"/>
              <a:t>подачу материала учителем</a:t>
            </a:r>
            <a:r>
              <a:rPr lang="ru-RU" sz="1900" dirty="0" smtClean="0"/>
              <a:t>, </a:t>
            </a:r>
            <a:r>
              <a:rPr lang="ru-RU" sz="1900" dirty="0"/>
              <a:t>подбор соответствующего литературного </a:t>
            </a:r>
            <a:r>
              <a:rPr lang="ru-RU" sz="1900" dirty="0" smtClean="0"/>
              <a:t>ряда. </a:t>
            </a:r>
            <a:endParaRPr lang="ru-RU" sz="1900" dirty="0"/>
          </a:p>
        </p:txBody>
      </p:sp>
      <p:pic>
        <p:nvPicPr>
          <p:cNvPr id="15" name="Picture 6" descr="Картинки по запросу поезд детский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423" y="4603506"/>
            <a:ext cx="4792028" cy="13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499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37701" y="476671"/>
            <a:ext cx="11089232" cy="1929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>
                <a:solidFill>
                  <a:srgbClr val="7030A0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Garamond" pitchFamily="18" charset="0"/>
              </a:rPr>
              <a:t>Виды нестандартных уроков </a:t>
            </a:r>
            <a:endParaRPr lang="ru-RU" sz="2800" b="1" dirty="0" smtClean="0">
              <a:solidFill>
                <a:srgbClr val="7030A0"/>
              </a:solidFill>
              <a:latin typeface="Garamond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1464" y="3429000"/>
            <a:ext cx="338437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b="1" i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Урок </a:t>
            </a:r>
            <a:r>
              <a: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– путешествие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695400" y="2493092"/>
            <a:ext cx="5832648" cy="3759116"/>
            <a:chOff x="767408" y="2406188"/>
            <a:chExt cx="5832648" cy="375911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271464" y="3429000"/>
              <a:ext cx="3600400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викторина</a:t>
              </a:r>
              <a:endPara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703512" y="3547747"/>
              <a:ext cx="3960440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конкурс</a:t>
              </a:r>
              <a:endPara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767408" y="2406188"/>
              <a:ext cx="5832648" cy="3759116"/>
              <a:chOff x="767408" y="2406188"/>
              <a:chExt cx="5832648" cy="3759116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804174" y="1369422"/>
                <a:ext cx="3759116" cy="5832648"/>
              </a:xfrm>
              <a:prstGeom prst="rect">
                <a:avLst/>
              </a:prstGeom>
            </p:spPr>
          </p:pic>
          <p:sp>
            <p:nvSpPr>
              <p:cNvPr id="23" name="Прямоугольник 22"/>
              <p:cNvSpPr/>
              <p:nvPr/>
            </p:nvSpPr>
            <p:spPr>
              <a:xfrm>
                <a:off x="1703512" y="3547747"/>
                <a:ext cx="3960440" cy="658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конкурс</a:t>
                </a:r>
                <a:endPara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985261" y="2605310"/>
                <a:ext cx="4680520" cy="632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путешествие</a:t>
                </a:r>
                <a:endParaRPr lang="ru-RU" sz="3200" b="1" i="1" dirty="0"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</p:grpSp>
      <p:pic>
        <p:nvPicPr>
          <p:cNvPr id="2050" name="Picture 2" descr="Картинки по запросу урок школа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65" t="17374" r="31961" b="3414"/>
          <a:stretch/>
        </p:blipFill>
        <p:spPr bwMode="auto">
          <a:xfrm flipH="1">
            <a:off x="1355301" y="3334822"/>
            <a:ext cx="3960440" cy="236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поезд детский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423" y="4603506"/>
            <a:ext cx="4792028" cy="13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986975" y="2406188"/>
            <a:ext cx="550962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>
                <a:ea typeface="Times New Roman" panose="02020603050405020304" pitchFamily="18" charset="0"/>
              </a:rPr>
              <a:t>Рекомендации по </a:t>
            </a:r>
            <a:r>
              <a:rPr lang="ru-RU" sz="2000" b="1" i="1" dirty="0" smtClean="0">
                <a:ea typeface="Times New Roman" panose="02020603050405020304" pitchFamily="18" charset="0"/>
              </a:rPr>
              <a:t>организации и проведению:</a:t>
            </a:r>
          </a:p>
          <a:p>
            <a:pPr>
              <a:spcAft>
                <a:spcPts val="0"/>
              </a:spcAft>
            </a:pPr>
            <a:endParaRPr lang="ru-RU" sz="800" b="1" i="1" dirty="0"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Продумать </a:t>
            </a:r>
            <a:r>
              <a:rPr lang="ru-RU" sz="2000" dirty="0"/>
              <a:t>«средство передвижения», его материальное </a:t>
            </a:r>
            <a:r>
              <a:rPr lang="ru-RU" sz="2000" dirty="0" smtClean="0"/>
              <a:t>оформление.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Обыграть </a:t>
            </a:r>
            <a:r>
              <a:rPr lang="ru-RU" sz="2000" dirty="0"/>
              <a:t>передвижения детей </a:t>
            </a:r>
            <a:r>
              <a:rPr lang="ru-RU" sz="2000" dirty="0" smtClean="0"/>
              <a:t>через: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звуковые игры;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небольшие </a:t>
            </a:r>
            <a:r>
              <a:rPr lang="ru-RU" sz="2000" dirty="0"/>
              <a:t>подвижные </a:t>
            </a:r>
            <a:r>
              <a:rPr lang="ru-RU" sz="2000" dirty="0" smtClean="0"/>
              <a:t>игры;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достаточное количество </a:t>
            </a:r>
            <a:r>
              <a:rPr lang="ru-RU" sz="2000" dirty="0"/>
              <a:t>разнообразной практической деятельности. 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По </a:t>
            </a:r>
            <a:r>
              <a:rPr lang="ru-RU" sz="2000" dirty="0"/>
              <a:t>ходу путешествия дети </a:t>
            </a:r>
            <a:r>
              <a:rPr lang="ru-RU" sz="2000" dirty="0" smtClean="0"/>
              <a:t>сталкиваются </a:t>
            </a:r>
            <a:r>
              <a:rPr lang="ru-RU" sz="2000" dirty="0"/>
              <a:t>с необычными явлениями и </a:t>
            </a:r>
            <a:r>
              <a:rPr lang="ru-RU" sz="2000" dirty="0" smtClean="0"/>
              <a:t>объектами, преодолевали </a:t>
            </a:r>
            <a:r>
              <a:rPr lang="ru-RU" sz="2000" dirty="0"/>
              <a:t>некие преграды, выполняя задания разного характера. </a:t>
            </a:r>
          </a:p>
        </p:txBody>
      </p:sp>
    </p:spTree>
    <p:extLst>
      <p:ext uri="{BB962C8B-B14F-4D97-AF65-F5344CB8AC3E}">
        <p14:creationId xmlns:p14="http://schemas.microsoft.com/office/powerpoint/2010/main" xmlns="" val="289421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радуга 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intBrush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519"/>
          <a:stretch/>
        </p:blipFill>
        <p:spPr bwMode="auto">
          <a:xfrm>
            <a:off x="551384" y="4197260"/>
            <a:ext cx="11233248" cy="222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960095" y="3254528"/>
            <a:ext cx="3386131" cy="2112093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413540" y="1196752"/>
            <a:ext cx="4538444" cy="2736304"/>
            <a:chOff x="1413540" y="1196752"/>
            <a:chExt cx="4538444" cy="2736304"/>
          </a:xfrm>
        </p:grpSpPr>
        <p:sp>
          <p:nvSpPr>
            <p:cNvPr id="10" name="Выноска-облако 9"/>
            <p:cNvSpPr/>
            <p:nvPr/>
          </p:nvSpPr>
          <p:spPr>
            <a:xfrm flipH="1">
              <a:off x="1413540" y="1196752"/>
              <a:ext cx="4538443" cy="273630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1292157 w 4176464"/>
                <a:gd name="connsiteY0" fmla="*/ 2997333 h 2664296"/>
                <a:gd name="connsiteX1" fmla="*/ 1218149 w 4176464"/>
                <a:gd name="connsiteY1" fmla="*/ 3071341 h 2664296"/>
                <a:gd name="connsiteX2" fmla="*/ 1144141 w 4176464"/>
                <a:gd name="connsiteY2" fmla="*/ 2997333 h 2664296"/>
                <a:gd name="connsiteX3" fmla="*/ 1218149 w 4176464"/>
                <a:gd name="connsiteY3" fmla="*/ 2923325 h 2664296"/>
                <a:gd name="connsiteX4" fmla="*/ 1292157 w 4176464"/>
                <a:gd name="connsiteY4" fmla="*/ 2997333 h 2664296"/>
                <a:gd name="connsiteX0" fmla="*/ 1413228 w 4176464"/>
                <a:gd name="connsiteY0" fmla="*/ 2907263 h 2664296"/>
                <a:gd name="connsiteX1" fmla="*/ 1265212 w 4176464"/>
                <a:gd name="connsiteY1" fmla="*/ 3055279 h 2664296"/>
                <a:gd name="connsiteX2" fmla="*/ 1117196 w 4176464"/>
                <a:gd name="connsiteY2" fmla="*/ 2907263 h 2664296"/>
                <a:gd name="connsiteX3" fmla="*/ 1265212 w 4176464"/>
                <a:gd name="connsiteY3" fmla="*/ 2759247 h 2664296"/>
                <a:gd name="connsiteX4" fmla="*/ 1413228 w 4176464"/>
                <a:gd name="connsiteY4" fmla="*/ 2907263 h 2664296"/>
                <a:gd name="connsiteX0" fmla="*/ 1602847 w 4176464"/>
                <a:gd name="connsiteY0" fmla="*/ 2686006 h 2664296"/>
                <a:gd name="connsiteX1" fmla="*/ 1380822 w 4176464"/>
                <a:gd name="connsiteY1" fmla="*/ 2908031 h 2664296"/>
                <a:gd name="connsiteX2" fmla="*/ 1158797 w 4176464"/>
                <a:gd name="connsiteY2" fmla="*/ 2686006 h 2664296"/>
                <a:gd name="connsiteX3" fmla="*/ 1380822 w 4176464"/>
                <a:gd name="connsiteY3" fmla="*/ 2463981 h 2664296"/>
                <a:gd name="connsiteX4" fmla="*/ 1602847 w 4176464"/>
                <a:gd name="connsiteY4" fmla="*/ 2686006 h 2664296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51752"/>
                <a:gd name="connsiteX1" fmla="*/ 5659 w 43256"/>
                <a:gd name="connsiteY1" fmla="*/ 6766 h 51752"/>
                <a:gd name="connsiteX2" fmla="*/ 14041 w 43256"/>
                <a:gd name="connsiteY2" fmla="*/ 5061 h 51752"/>
                <a:gd name="connsiteX3" fmla="*/ 22492 w 43256"/>
                <a:gd name="connsiteY3" fmla="*/ 3291 h 51752"/>
                <a:gd name="connsiteX4" fmla="*/ 25785 w 43256"/>
                <a:gd name="connsiteY4" fmla="*/ 59 h 51752"/>
                <a:gd name="connsiteX5" fmla="*/ 29869 w 43256"/>
                <a:gd name="connsiteY5" fmla="*/ 2340 h 51752"/>
                <a:gd name="connsiteX6" fmla="*/ 35499 w 43256"/>
                <a:gd name="connsiteY6" fmla="*/ 549 h 51752"/>
                <a:gd name="connsiteX7" fmla="*/ 38354 w 43256"/>
                <a:gd name="connsiteY7" fmla="*/ 5435 h 51752"/>
                <a:gd name="connsiteX8" fmla="*/ 42018 w 43256"/>
                <a:gd name="connsiteY8" fmla="*/ 10177 h 51752"/>
                <a:gd name="connsiteX9" fmla="*/ 41854 w 43256"/>
                <a:gd name="connsiteY9" fmla="*/ 15319 h 51752"/>
                <a:gd name="connsiteX10" fmla="*/ 43052 w 43256"/>
                <a:gd name="connsiteY10" fmla="*/ 23181 h 51752"/>
                <a:gd name="connsiteX11" fmla="*/ 37440 w 43256"/>
                <a:gd name="connsiteY11" fmla="*/ 30063 h 51752"/>
                <a:gd name="connsiteX12" fmla="*/ 35431 w 43256"/>
                <a:gd name="connsiteY12" fmla="*/ 35960 h 51752"/>
                <a:gd name="connsiteX13" fmla="*/ 28591 w 43256"/>
                <a:gd name="connsiteY13" fmla="*/ 36674 h 51752"/>
                <a:gd name="connsiteX14" fmla="*/ 23703 w 43256"/>
                <a:gd name="connsiteY14" fmla="*/ 42965 h 51752"/>
                <a:gd name="connsiteX15" fmla="*/ 16516 w 43256"/>
                <a:gd name="connsiteY15" fmla="*/ 39125 h 51752"/>
                <a:gd name="connsiteX16" fmla="*/ 5840 w 43256"/>
                <a:gd name="connsiteY16" fmla="*/ 35331 h 51752"/>
                <a:gd name="connsiteX17" fmla="*/ 1146 w 43256"/>
                <a:gd name="connsiteY17" fmla="*/ 31109 h 51752"/>
                <a:gd name="connsiteX18" fmla="*/ 2149 w 43256"/>
                <a:gd name="connsiteY18" fmla="*/ 25410 h 51752"/>
                <a:gd name="connsiteX19" fmla="*/ 31 w 43256"/>
                <a:gd name="connsiteY19" fmla="*/ 19563 h 51752"/>
                <a:gd name="connsiteX20" fmla="*/ 3899 w 43256"/>
                <a:gd name="connsiteY20" fmla="*/ 14366 h 51752"/>
                <a:gd name="connsiteX21" fmla="*/ 3936 w 43256"/>
                <a:gd name="connsiteY21" fmla="*/ 14229 h 51752"/>
                <a:gd name="connsiteX0" fmla="*/ 1295637 w 4181878"/>
                <a:gd name="connsiteY0" fmla="*/ 2988637 h 3191725"/>
                <a:gd name="connsiteX1" fmla="*/ 1221629 w 4181878"/>
                <a:gd name="connsiteY1" fmla="*/ 3062645 h 3191725"/>
                <a:gd name="connsiteX2" fmla="*/ 1147621 w 4181878"/>
                <a:gd name="connsiteY2" fmla="*/ 2988637 h 3191725"/>
                <a:gd name="connsiteX3" fmla="*/ 1221629 w 4181878"/>
                <a:gd name="connsiteY3" fmla="*/ 2914629 h 3191725"/>
                <a:gd name="connsiteX4" fmla="*/ 1295637 w 4181878"/>
                <a:gd name="connsiteY4" fmla="*/ 2988637 h 3191725"/>
                <a:gd name="connsiteX0" fmla="*/ 1416708 w 4181878"/>
                <a:gd name="connsiteY0" fmla="*/ 2898567 h 3191725"/>
                <a:gd name="connsiteX1" fmla="*/ 1021949 w 4181878"/>
                <a:gd name="connsiteY1" fmla="*/ 3191725 h 3191725"/>
                <a:gd name="connsiteX2" fmla="*/ 1120676 w 4181878"/>
                <a:gd name="connsiteY2" fmla="*/ 2898567 h 3191725"/>
                <a:gd name="connsiteX3" fmla="*/ 1268692 w 4181878"/>
                <a:gd name="connsiteY3" fmla="*/ 2750551 h 3191725"/>
                <a:gd name="connsiteX4" fmla="*/ 1416708 w 4181878"/>
                <a:gd name="connsiteY4" fmla="*/ 2898567 h 3191725"/>
                <a:gd name="connsiteX0" fmla="*/ 1606327 w 4181878"/>
                <a:gd name="connsiteY0" fmla="*/ 2677310 h 3191725"/>
                <a:gd name="connsiteX1" fmla="*/ 1384302 w 4181878"/>
                <a:gd name="connsiteY1" fmla="*/ 2899335 h 3191725"/>
                <a:gd name="connsiteX2" fmla="*/ 1162277 w 4181878"/>
                <a:gd name="connsiteY2" fmla="*/ 2677310 h 3191725"/>
                <a:gd name="connsiteX3" fmla="*/ 1384302 w 4181878"/>
                <a:gd name="connsiteY3" fmla="*/ 2455285 h 3191725"/>
                <a:gd name="connsiteX4" fmla="*/ 1606327 w 4181878"/>
                <a:gd name="connsiteY4" fmla="*/ 2677310 h 3191725"/>
                <a:gd name="connsiteX0" fmla="*/ 4729 w 43256"/>
                <a:gd name="connsiteY0" fmla="*/ 26036 h 51752"/>
                <a:gd name="connsiteX1" fmla="*/ 2196 w 43256"/>
                <a:gd name="connsiteY1" fmla="*/ 25239 h 51752"/>
                <a:gd name="connsiteX2" fmla="*/ 6964 w 43256"/>
                <a:gd name="connsiteY2" fmla="*/ 34758 h 51752"/>
                <a:gd name="connsiteX3" fmla="*/ 5856 w 43256"/>
                <a:gd name="connsiteY3" fmla="*/ 35139 h 51752"/>
                <a:gd name="connsiteX4" fmla="*/ 16514 w 43256"/>
                <a:gd name="connsiteY4" fmla="*/ 38949 h 51752"/>
                <a:gd name="connsiteX5" fmla="*/ 15846 w 43256"/>
                <a:gd name="connsiteY5" fmla="*/ 37209 h 51752"/>
                <a:gd name="connsiteX6" fmla="*/ 28863 w 43256"/>
                <a:gd name="connsiteY6" fmla="*/ 34610 h 51752"/>
                <a:gd name="connsiteX7" fmla="*/ 28596 w 43256"/>
                <a:gd name="connsiteY7" fmla="*/ 36519 h 51752"/>
                <a:gd name="connsiteX8" fmla="*/ 34165 w 43256"/>
                <a:gd name="connsiteY8" fmla="*/ 22813 h 51752"/>
                <a:gd name="connsiteX9" fmla="*/ 37416 w 43256"/>
                <a:gd name="connsiteY9" fmla="*/ 29949 h 51752"/>
                <a:gd name="connsiteX10" fmla="*/ 41834 w 43256"/>
                <a:gd name="connsiteY10" fmla="*/ 15213 h 51752"/>
                <a:gd name="connsiteX11" fmla="*/ 40386 w 43256"/>
                <a:gd name="connsiteY11" fmla="*/ 17889 h 51752"/>
                <a:gd name="connsiteX12" fmla="*/ 38360 w 43256"/>
                <a:gd name="connsiteY12" fmla="*/ 5285 h 51752"/>
                <a:gd name="connsiteX13" fmla="*/ 38436 w 43256"/>
                <a:gd name="connsiteY13" fmla="*/ 6549 h 51752"/>
                <a:gd name="connsiteX14" fmla="*/ 29114 w 43256"/>
                <a:gd name="connsiteY14" fmla="*/ 3811 h 51752"/>
                <a:gd name="connsiteX15" fmla="*/ 29856 w 43256"/>
                <a:gd name="connsiteY15" fmla="*/ 2199 h 51752"/>
                <a:gd name="connsiteX16" fmla="*/ 22177 w 43256"/>
                <a:gd name="connsiteY16" fmla="*/ 4579 h 51752"/>
                <a:gd name="connsiteX17" fmla="*/ 22536 w 43256"/>
                <a:gd name="connsiteY17" fmla="*/ 3189 h 51752"/>
                <a:gd name="connsiteX18" fmla="*/ 14036 w 43256"/>
                <a:gd name="connsiteY18" fmla="*/ 5051 h 51752"/>
                <a:gd name="connsiteX19" fmla="*/ 15336 w 43256"/>
                <a:gd name="connsiteY19" fmla="*/ 6399 h 51752"/>
                <a:gd name="connsiteX20" fmla="*/ 4163 w 43256"/>
                <a:gd name="connsiteY20" fmla="*/ 15648 h 51752"/>
                <a:gd name="connsiteX21" fmla="*/ 3936 w 43256"/>
                <a:gd name="connsiteY21" fmla="*/ 14229 h 51752"/>
                <a:gd name="connsiteX0" fmla="*/ 3936 w 43256"/>
                <a:gd name="connsiteY0" fmla="*/ 14229 h 51752"/>
                <a:gd name="connsiteX1" fmla="*/ 5659 w 43256"/>
                <a:gd name="connsiteY1" fmla="*/ 6766 h 51752"/>
                <a:gd name="connsiteX2" fmla="*/ 14041 w 43256"/>
                <a:gd name="connsiteY2" fmla="*/ 5061 h 51752"/>
                <a:gd name="connsiteX3" fmla="*/ 22492 w 43256"/>
                <a:gd name="connsiteY3" fmla="*/ 3291 h 51752"/>
                <a:gd name="connsiteX4" fmla="*/ 25785 w 43256"/>
                <a:gd name="connsiteY4" fmla="*/ 59 h 51752"/>
                <a:gd name="connsiteX5" fmla="*/ 29869 w 43256"/>
                <a:gd name="connsiteY5" fmla="*/ 2340 h 51752"/>
                <a:gd name="connsiteX6" fmla="*/ 35499 w 43256"/>
                <a:gd name="connsiteY6" fmla="*/ 549 h 51752"/>
                <a:gd name="connsiteX7" fmla="*/ 38354 w 43256"/>
                <a:gd name="connsiteY7" fmla="*/ 5435 h 51752"/>
                <a:gd name="connsiteX8" fmla="*/ 42018 w 43256"/>
                <a:gd name="connsiteY8" fmla="*/ 10177 h 51752"/>
                <a:gd name="connsiteX9" fmla="*/ 41854 w 43256"/>
                <a:gd name="connsiteY9" fmla="*/ 15319 h 51752"/>
                <a:gd name="connsiteX10" fmla="*/ 43052 w 43256"/>
                <a:gd name="connsiteY10" fmla="*/ 23181 h 51752"/>
                <a:gd name="connsiteX11" fmla="*/ 37440 w 43256"/>
                <a:gd name="connsiteY11" fmla="*/ 30063 h 51752"/>
                <a:gd name="connsiteX12" fmla="*/ 35431 w 43256"/>
                <a:gd name="connsiteY12" fmla="*/ 35960 h 51752"/>
                <a:gd name="connsiteX13" fmla="*/ 28591 w 43256"/>
                <a:gd name="connsiteY13" fmla="*/ 36674 h 51752"/>
                <a:gd name="connsiteX14" fmla="*/ 23703 w 43256"/>
                <a:gd name="connsiteY14" fmla="*/ 42965 h 51752"/>
                <a:gd name="connsiteX15" fmla="*/ 16516 w 43256"/>
                <a:gd name="connsiteY15" fmla="*/ 39125 h 51752"/>
                <a:gd name="connsiteX16" fmla="*/ 5840 w 43256"/>
                <a:gd name="connsiteY16" fmla="*/ 35331 h 51752"/>
                <a:gd name="connsiteX17" fmla="*/ 1146 w 43256"/>
                <a:gd name="connsiteY17" fmla="*/ 31109 h 51752"/>
                <a:gd name="connsiteX18" fmla="*/ 2149 w 43256"/>
                <a:gd name="connsiteY18" fmla="*/ 25410 h 51752"/>
                <a:gd name="connsiteX19" fmla="*/ 31 w 43256"/>
                <a:gd name="connsiteY19" fmla="*/ 19563 h 51752"/>
                <a:gd name="connsiteX20" fmla="*/ 3899 w 43256"/>
                <a:gd name="connsiteY20" fmla="*/ 14366 h 51752"/>
                <a:gd name="connsiteX21" fmla="*/ 3936 w 43256"/>
                <a:gd name="connsiteY21" fmla="*/ 14229 h 51752"/>
                <a:gd name="connsiteX0" fmla="*/ 1295637 w 4181878"/>
                <a:gd name="connsiteY0" fmla="*/ 2988637 h 3191725"/>
                <a:gd name="connsiteX1" fmla="*/ 1221629 w 4181878"/>
                <a:gd name="connsiteY1" fmla="*/ 3062645 h 3191725"/>
                <a:gd name="connsiteX2" fmla="*/ 1147621 w 4181878"/>
                <a:gd name="connsiteY2" fmla="*/ 2988637 h 3191725"/>
                <a:gd name="connsiteX3" fmla="*/ 1221629 w 4181878"/>
                <a:gd name="connsiteY3" fmla="*/ 2914629 h 3191725"/>
                <a:gd name="connsiteX4" fmla="*/ 1295637 w 4181878"/>
                <a:gd name="connsiteY4" fmla="*/ 2988637 h 3191725"/>
                <a:gd name="connsiteX0" fmla="*/ 1416708 w 4181878"/>
                <a:gd name="connsiteY0" fmla="*/ 2898567 h 3191725"/>
                <a:gd name="connsiteX1" fmla="*/ 1021949 w 4181878"/>
                <a:gd name="connsiteY1" fmla="*/ 3191725 h 3191725"/>
                <a:gd name="connsiteX2" fmla="*/ 1120676 w 4181878"/>
                <a:gd name="connsiteY2" fmla="*/ 2898567 h 3191725"/>
                <a:gd name="connsiteX3" fmla="*/ 1268692 w 4181878"/>
                <a:gd name="connsiteY3" fmla="*/ 2750551 h 3191725"/>
                <a:gd name="connsiteX4" fmla="*/ 1416708 w 4181878"/>
                <a:gd name="connsiteY4" fmla="*/ 2898567 h 3191725"/>
                <a:gd name="connsiteX0" fmla="*/ 1417641 w 4181878"/>
                <a:gd name="connsiteY0" fmla="*/ 2691824 h 3191725"/>
                <a:gd name="connsiteX1" fmla="*/ 1384302 w 4181878"/>
                <a:gd name="connsiteY1" fmla="*/ 2899335 h 3191725"/>
                <a:gd name="connsiteX2" fmla="*/ 1162277 w 4181878"/>
                <a:gd name="connsiteY2" fmla="*/ 2677310 h 3191725"/>
                <a:gd name="connsiteX3" fmla="*/ 1384302 w 4181878"/>
                <a:gd name="connsiteY3" fmla="*/ 2455285 h 3191725"/>
                <a:gd name="connsiteX4" fmla="*/ 1417641 w 4181878"/>
                <a:gd name="connsiteY4" fmla="*/ 2691824 h 3191725"/>
                <a:gd name="connsiteX0" fmla="*/ 4729 w 43256"/>
                <a:gd name="connsiteY0" fmla="*/ 26036 h 51752"/>
                <a:gd name="connsiteX1" fmla="*/ 2196 w 43256"/>
                <a:gd name="connsiteY1" fmla="*/ 25239 h 51752"/>
                <a:gd name="connsiteX2" fmla="*/ 6964 w 43256"/>
                <a:gd name="connsiteY2" fmla="*/ 34758 h 51752"/>
                <a:gd name="connsiteX3" fmla="*/ 5856 w 43256"/>
                <a:gd name="connsiteY3" fmla="*/ 35139 h 51752"/>
                <a:gd name="connsiteX4" fmla="*/ 16514 w 43256"/>
                <a:gd name="connsiteY4" fmla="*/ 38949 h 51752"/>
                <a:gd name="connsiteX5" fmla="*/ 15846 w 43256"/>
                <a:gd name="connsiteY5" fmla="*/ 37209 h 51752"/>
                <a:gd name="connsiteX6" fmla="*/ 28863 w 43256"/>
                <a:gd name="connsiteY6" fmla="*/ 34610 h 51752"/>
                <a:gd name="connsiteX7" fmla="*/ 28596 w 43256"/>
                <a:gd name="connsiteY7" fmla="*/ 36519 h 51752"/>
                <a:gd name="connsiteX8" fmla="*/ 34165 w 43256"/>
                <a:gd name="connsiteY8" fmla="*/ 22813 h 51752"/>
                <a:gd name="connsiteX9" fmla="*/ 37416 w 43256"/>
                <a:gd name="connsiteY9" fmla="*/ 29949 h 51752"/>
                <a:gd name="connsiteX10" fmla="*/ 41834 w 43256"/>
                <a:gd name="connsiteY10" fmla="*/ 15213 h 51752"/>
                <a:gd name="connsiteX11" fmla="*/ 40386 w 43256"/>
                <a:gd name="connsiteY11" fmla="*/ 17889 h 51752"/>
                <a:gd name="connsiteX12" fmla="*/ 38360 w 43256"/>
                <a:gd name="connsiteY12" fmla="*/ 5285 h 51752"/>
                <a:gd name="connsiteX13" fmla="*/ 38436 w 43256"/>
                <a:gd name="connsiteY13" fmla="*/ 6549 h 51752"/>
                <a:gd name="connsiteX14" fmla="*/ 29114 w 43256"/>
                <a:gd name="connsiteY14" fmla="*/ 3811 h 51752"/>
                <a:gd name="connsiteX15" fmla="*/ 29856 w 43256"/>
                <a:gd name="connsiteY15" fmla="*/ 2199 h 51752"/>
                <a:gd name="connsiteX16" fmla="*/ 22177 w 43256"/>
                <a:gd name="connsiteY16" fmla="*/ 4579 h 51752"/>
                <a:gd name="connsiteX17" fmla="*/ 22536 w 43256"/>
                <a:gd name="connsiteY17" fmla="*/ 3189 h 51752"/>
                <a:gd name="connsiteX18" fmla="*/ 14036 w 43256"/>
                <a:gd name="connsiteY18" fmla="*/ 5051 h 51752"/>
                <a:gd name="connsiteX19" fmla="*/ 15336 w 43256"/>
                <a:gd name="connsiteY19" fmla="*/ 6399 h 51752"/>
                <a:gd name="connsiteX20" fmla="*/ 4163 w 43256"/>
                <a:gd name="connsiteY20" fmla="*/ 15648 h 51752"/>
                <a:gd name="connsiteX21" fmla="*/ 3936 w 43256"/>
                <a:gd name="connsiteY21" fmla="*/ 14229 h 51752"/>
                <a:gd name="connsiteX0" fmla="*/ 3936 w 43256"/>
                <a:gd name="connsiteY0" fmla="*/ 14229 h 51752"/>
                <a:gd name="connsiteX1" fmla="*/ 5659 w 43256"/>
                <a:gd name="connsiteY1" fmla="*/ 6766 h 51752"/>
                <a:gd name="connsiteX2" fmla="*/ 14041 w 43256"/>
                <a:gd name="connsiteY2" fmla="*/ 5061 h 51752"/>
                <a:gd name="connsiteX3" fmla="*/ 22492 w 43256"/>
                <a:gd name="connsiteY3" fmla="*/ 3291 h 51752"/>
                <a:gd name="connsiteX4" fmla="*/ 25785 w 43256"/>
                <a:gd name="connsiteY4" fmla="*/ 59 h 51752"/>
                <a:gd name="connsiteX5" fmla="*/ 29869 w 43256"/>
                <a:gd name="connsiteY5" fmla="*/ 2340 h 51752"/>
                <a:gd name="connsiteX6" fmla="*/ 35499 w 43256"/>
                <a:gd name="connsiteY6" fmla="*/ 549 h 51752"/>
                <a:gd name="connsiteX7" fmla="*/ 38354 w 43256"/>
                <a:gd name="connsiteY7" fmla="*/ 5435 h 51752"/>
                <a:gd name="connsiteX8" fmla="*/ 42018 w 43256"/>
                <a:gd name="connsiteY8" fmla="*/ 10177 h 51752"/>
                <a:gd name="connsiteX9" fmla="*/ 41854 w 43256"/>
                <a:gd name="connsiteY9" fmla="*/ 15319 h 51752"/>
                <a:gd name="connsiteX10" fmla="*/ 43052 w 43256"/>
                <a:gd name="connsiteY10" fmla="*/ 23181 h 51752"/>
                <a:gd name="connsiteX11" fmla="*/ 37440 w 43256"/>
                <a:gd name="connsiteY11" fmla="*/ 30063 h 51752"/>
                <a:gd name="connsiteX12" fmla="*/ 35431 w 43256"/>
                <a:gd name="connsiteY12" fmla="*/ 35960 h 51752"/>
                <a:gd name="connsiteX13" fmla="*/ 28591 w 43256"/>
                <a:gd name="connsiteY13" fmla="*/ 36674 h 51752"/>
                <a:gd name="connsiteX14" fmla="*/ 23703 w 43256"/>
                <a:gd name="connsiteY14" fmla="*/ 42965 h 51752"/>
                <a:gd name="connsiteX15" fmla="*/ 16516 w 43256"/>
                <a:gd name="connsiteY15" fmla="*/ 39125 h 51752"/>
                <a:gd name="connsiteX16" fmla="*/ 5840 w 43256"/>
                <a:gd name="connsiteY16" fmla="*/ 35331 h 51752"/>
                <a:gd name="connsiteX17" fmla="*/ 1146 w 43256"/>
                <a:gd name="connsiteY17" fmla="*/ 31109 h 51752"/>
                <a:gd name="connsiteX18" fmla="*/ 2149 w 43256"/>
                <a:gd name="connsiteY18" fmla="*/ 25410 h 51752"/>
                <a:gd name="connsiteX19" fmla="*/ 31 w 43256"/>
                <a:gd name="connsiteY19" fmla="*/ 19563 h 51752"/>
                <a:gd name="connsiteX20" fmla="*/ 3899 w 43256"/>
                <a:gd name="connsiteY20" fmla="*/ 14366 h 51752"/>
                <a:gd name="connsiteX21" fmla="*/ 3936 w 43256"/>
                <a:gd name="connsiteY21" fmla="*/ 14229 h 51752"/>
                <a:gd name="connsiteX0" fmla="*/ 1295637 w 4181878"/>
                <a:gd name="connsiteY0" fmla="*/ 2988637 h 3191725"/>
                <a:gd name="connsiteX1" fmla="*/ 1221629 w 4181878"/>
                <a:gd name="connsiteY1" fmla="*/ 3062645 h 3191725"/>
                <a:gd name="connsiteX2" fmla="*/ 1147621 w 4181878"/>
                <a:gd name="connsiteY2" fmla="*/ 2988637 h 3191725"/>
                <a:gd name="connsiteX3" fmla="*/ 1221629 w 4181878"/>
                <a:gd name="connsiteY3" fmla="*/ 2914629 h 3191725"/>
                <a:gd name="connsiteX4" fmla="*/ 1295637 w 4181878"/>
                <a:gd name="connsiteY4" fmla="*/ 2988637 h 3191725"/>
                <a:gd name="connsiteX0" fmla="*/ 1416708 w 4181878"/>
                <a:gd name="connsiteY0" fmla="*/ 2898567 h 3191725"/>
                <a:gd name="connsiteX1" fmla="*/ 1021949 w 4181878"/>
                <a:gd name="connsiteY1" fmla="*/ 3191725 h 3191725"/>
                <a:gd name="connsiteX2" fmla="*/ 1120676 w 4181878"/>
                <a:gd name="connsiteY2" fmla="*/ 2898567 h 3191725"/>
                <a:gd name="connsiteX3" fmla="*/ 1268692 w 4181878"/>
                <a:gd name="connsiteY3" fmla="*/ 2750551 h 3191725"/>
                <a:gd name="connsiteX4" fmla="*/ 1416708 w 4181878"/>
                <a:gd name="connsiteY4" fmla="*/ 2898567 h 3191725"/>
                <a:gd name="connsiteX0" fmla="*/ 1417641 w 4181878"/>
                <a:gd name="connsiteY0" fmla="*/ 2691824 h 3191725"/>
                <a:gd name="connsiteX1" fmla="*/ 1384302 w 4181878"/>
                <a:gd name="connsiteY1" fmla="*/ 2899335 h 3191725"/>
                <a:gd name="connsiteX2" fmla="*/ 1336448 w 4181878"/>
                <a:gd name="connsiteY2" fmla="*/ 2648282 h 3191725"/>
                <a:gd name="connsiteX3" fmla="*/ 1384302 w 4181878"/>
                <a:gd name="connsiteY3" fmla="*/ 2455285 h 3191725"/>
                <a:gd name="connsiteX4" fmla="*/ 1417641 w 4181878"/>
                <a:gd name="connsiteY4" fmla="*/ 2691824 h 3191725"/>
                <a:gd name="connsiteX0" fmla="*/ 4729 w 43256"/>
                <a:gd name="connsiteY0" fmla="*/ 26036 h 51752"/>
                <a:gd name="connsiteX1" fmla="*/ 2196 w 43256"/>
                <a:gd name="connsiteY1" fmla="*/ 25239 h 51752"/>
                <a:gd name="connsiteX2" fmla="*/ 6964 w 43256"/>
                <a:gd name="connsiteY2" fmla="*/ 34758 h 51752"/>
                <a:gd name="connsiteX3" fmla="*/ 5856 w 43256"/>
                <a:gd name="connsiteY3" fmla="*/ 35139 h 51752"/>
                <a:gd name="connsiteX4" fmla="*/ 16514 w 43256"/>
                <a:gd name="connsiteY4" fmla="*/ 38949 h 51752"/>
                <a:gd name="connsiteX5" fmla="*/ 15846 w 43256"/>
                <a:gd name="connsiteY5" fmla="*/ 37209 h 51752"/>
                <a:gd name="connsiteX6" fmla="*/ 28863 w 43256"/>
                <a:gd name="connsiteY6" fmla="*/ 34610 h 51752"/>
                <a:gd name="connsiteX7" fmla="*/ 28596 w 43256"/>
                <a:gd name="connsiteY7" fmla="*/ 36519 h 51752"/>
                <a:gd name="connsiteX8" fmla="*/ 34165 w 43256"/>
                <a:gd name="connsiteY8" fmla="*/ 22813 h 51752"/>
                <a:gd name="connsiteX9" fmla="*/ 37416 w 43256"/>
                <a:gd name="connsiteY9" fmla="*/ 29949 h 51752"/>
                <a:gd name="connsiteX10" fmla="*/ 41834 w 43256"/>
                <a:gd name="connsiteY10" fmla="*/ 15213 h 51752"/>
                <a:gd name="connsiteX11" fmla="*/ 40386 w 43256"/>
                <a:gd name="connsiteY11" fmla="*/ 17889 h 51752"/>
                <a:gd name="connsiteX12" fmla="*/ 38360 w 43256"/>
                <a:gd name="connsiteY12" fmla="*/ 5285 h 51752"/>
                <a:gd name="connsiteX13" fmla="*/ 38436 w 43256"/>
                <a:gd name="connsiteY13" fmla="*/ 6549 h 51752"/>
                <a:gd name="connsiteX14" fmla="*/ 29114 w 43256"/>
                <a:gd name="connsiteY14" fmla="*/ 3811 h 51752"/>
                <a:gd name="connsiteX15" fmla="*/ 29856 w 43256"/>
                <a:gd name="connsiteY15" fmla="*/ 2199 h 51752"/>
                <a:gd name="connsiteX16" fmla="*/ 22177 w 43256"/>
                <a:gd name="connsiteY16" fmla="*/ 4579 h 51752"/>
                <a:gd name="connsiteX17" fmla="*/ 22536 w 43256"/>
                <a:gd name="connsiteY17" fmla="*/ 3189 h 51752"/>
                <a:gd name="connsiteX18" fmla="*/ 14036 w 43256"/>
                <a:gd name="connsiteY18" fmla="*/ 5051 h 51752"/>
                <a:gd name="connsiteX19" fmla="*/ 15336 w 43256"/>
                <a:gd name="connsiteY19" fmla="*/ 6399 h 51752"/>
                <a:gd name="connsiteX20" fmla="*/ 4163 w 43256"/>
                <a:gd name="connsiteY20" fmla="*/ 15648 h 51752"/>
                <a:gd name="connsiteX21" fmla="*/ 3936 w 43256"/>
                <a:gd name="connsiteY21" fmla="*/ 14229 h 51752"/>
                <a:gd name="connsiteX0" fmla="*/ 3936 w 43256"/>
                <a:gd name="connsiteY0" fmla="*/ 14229 h 51796"/>
                <a:gd name="connsiteX1" fmla="*/ 5659 w 43256"/>
                <a:gd name="connsiteY1" fmla="*/ 6766 h 51796"/>
                <a:gd name="connsiteX2" fmla="*/ 14041 w 43256"/>
                <a:gd name="connsiteY2" fmla="*/ 5061 h 51796"/>
                <a:gd name="connsiteX3" fmla="*/ 22492 w 43256"/>
                <a:gd name="connsiteY3" fmla="*/ 3291 h 51796"/>
                <a:gd name="connsiteX4" fmla="*/ 25785 w 43256"/>
                <a:gd name="connsiteY4" fmla="*/ 59 h 51796"/>
                <a:gd name="connsiteX5" fmla="*/ 29869 w 43256"/>
                <a:gd name="connsiteY5" fmla="*/ 2340 h 51796"/>
                <a:gd name="connsiteX6" fmla="*/ 35499 w 43256"/>
                <a:gd name="connsiteY6" fmla="*/ 549 h 51796"/>
                <a:gd name="connsiteX7" fmla="*/ 38354 w 43256"/>
                <a:gd name="connsiteY7" fmla="*/ 5435 h 51796"/>
                <a:gd name="connsiteX8" fmla="*/ 42018 w 43256"/>
                <a:gd name="connsiteY8" fmla="*/ 10177 h 51796"/>
                <a:gd name="connsiteX9" fmla="*/ 41854 w 43256"/>
                <a:gd name="connsiteY9" fmla="*/ 15319 h 51796"/>
                <a:gd name="connsiteX10" fmla="*/ 43052 w 43256"/>
                <a:gd name="connsiteY10" fmla="*/ 23181 h 51796"/>
                <a:gd name="connsiteX11" fmla="*/ 37440 w 43256"/>
                <a:gd name="connsiteY11" fmla="*/ 30063 h 51796"/>
                <a:gd name="connsiteX12" fmla="*/ 35431 w 43256"/>
                <a:gd name="connsiteY12" fmla="*/ 35960 h 51796"/>
                <a:gd name="connsiteX13" fmla="*/ 28591 w 43256"/>
                <a:gd name="connsiteY13" fmla="*/ 36674 h 51796"/>
                <a:gd name="connsiteX14" fmla="*/ 23703 w 43256"/>
                <a:gd name="connsiteY14" fmla="*/ 42965 h 51796"/>
                <a:gd name="connsiteX15" fmla="*/ 16516 w 43256"/>
                <a:gd name="connsiteY15" fmla="*/ 39125 h 51796"/>
                <a:gd name="connsiteX16" fmla="*/ 5840 w 43256"/>
                <a:gd name="connsiteY16" fmla="*/ 35331 h 51796"/>
                <a:gd name="connsiteX17" fmla="*/ 1146 w 43256"/>
                <a:gd name="connsiteY17" fmla="*/ 31109 h 51796"/>
                <a:gd name="connsiteX18" fmla="*/ 2149 w 43256"/>
                <a:gd name="connsiteY18" fmla="*/ 25410 h 51796"/>
                <a:gd name="connsiteX19" fmla="*/ 31 w 43256"/>
                <a:gd name="connsiteY19" fmla="*/ 19563 h 51796"/>
                <a:gd name="connsiteX20" fmla="*/ 3899 w 43256"/>
                <a:gd name="connsiteY20" fmla="*/ 14366 h 51796"/>
                <a:gd name="connsiteX21" fmla="*/ 3936 w 43256"/>
                <a:gd name="connsiteY21" fmla="*/ 14229 h 51796"/>
                <a:gd name="connsiteX0" fmla="*/ 1295637 w 4181878"/>
                <a:gd name="connsiteY0" fmla="*/ 2988637 h 3194435"/>
                <a:gd name="connsiteX1" fmla="*/ 1221629 w 4181878"/>
                <a:gd name="connsiteY1" fmla="*/ 3062645 h 3194435"/>
                <a:gd name="connsiteX2" fmla="*/ 1147621 w 4181878"/>
                <a:gd name="connsiteY2" fmla="*/ 2988637 h 3194435"/>
                <a:gd name="connsiteX3" fmla="*/ 1221629 w 4181878"/>
                <a:gd name="connsiteY3" fmla="*/ 2914629 h 3194435"/>
                <a:gd name="connsiteX4" fmla="*/ 1295637 w 4181878"/>
                <a:gd name="connsiteY4" fmla="*/ 2988637 h 3194435"/>
                <a:gd name="connsiteX0" fmla="*/ 1416708 w 4181878"/>
                <a:gd name="connsiteY0" fmla="*/ 2898567 h 3194435"/>
                <a:gd name="connsiteX1" fmla="*/ 1021949 w 4181878"/>
                <a:gd name="connsiteY1" fmla="*/ 3191725 h 3194435"/>
                <a:gd name="connsiteX2" fmla="*/ 1410962 w 4181878"/>
                <a:gd name="connsiteY2" fmla="*/ 2709881 h 3194435"/>
                <a:gd name="connsiteX3" fmla="*/ 1268692 w 4181878"/>
                <a:gd name="connsiteY3" fmla="*/ 2750551 h 3194435"/>
                <a:gd name="connsiteX4" fmla="*/ 1416708 w 4181878"/>
                <a:gd name="connsiteY4" fmla="*/ 2898567 h 3194435"/>
                <a:gd name="connsiteX0" fmla="*/ 1417641 w 4181878"/>
                <a:gd name="connsiteY0" fmla="*/ 2691824 h 3194435"/>
                <a:gd name="connsiteX1" fmla="*/ 1384302 w 4181878"/>
                <a:gd name="connsiteY1" fmla="*/ 2899335 h 3194435"/>
                <a:gd name="connsiteX2" fmla="*/ 1336448 w 4181878"/>
                <a:gd name="connsiteY2" fmla="*/ 2648282 h 3194435"/>
                <a:gd name="connsiteX3" fmla="*/ 1384302 w 4181878"/>
                <a:gd name="connsiteY3" fmla="*/ 2455285 h 3194435"/>
                <a:gd name="connsiteX4" fmla="*/ 1417641 w 4181878"/>
                <a:gd name="connsiteY4" fmla="*/ 2691824 h 3194435"/>
                <a:gd name="connsiteX0" fmla="*/ 4729 w 43256"/>
                <a:gd name="connsiteY0" fmla="*/ 26036 h 51796"/>
                <a:gd name="connsiteX1" fmla="*/ 2196 w 43256"/>
                <a:gd name="connsiteY1" fmla="*/ 25239 h 51796"/>
                <a:gd name="connsiteX2" fmla="*/ 6964 w 43256"/>
                <a:gd name="connsiteY2" fmla="*/ 34758 h 51796"/>
                <a:gd name="connsiteX3" fmla="*/ 5856 w 43256"/>
                <a:gd name="connsiteY3" fmla="*/ 35139 h 51796"/>
                <a:gd name="connsiteX4" fmla="*/ 16514 w 43256"/>
                <a:gd name="connsiteY4" fmla="*/ 38949 h 51796"/>
                <a:gd name="connsiteX5" fmla="*/ 15846 w 43256"/>
                <a:gd name="connsiteY5" fmla="*/ 37209 h 51796"/>
                <a:gd name="connsiteX6" fmla="*/ 28863 w 43256"/>
                <a:gd name="connsiteY6" fmla="*/ 34610 h 51796"/>
                <a:gd name="connsiteX7" fmla="*/ 28596 w 43256"/>
                <a:gd name="connsiteY7" fmla="*/ 36519 h 51796"/>
                <a:gd name="connsiteX8" fmla="*/ 34165 w 43256"/>
                <a:gd name="connsiteY8" fmla="*/ 22813 h 51796"/>
                <a:gd name="connsiteX9" fmla="*/ 37416 w 43256"/>
                <a:gd name="connsiteY9" fmla="*/ 29949 h 51796"/>
                <a:gd name="connsiteX10" fmla="*/ 41834 w 43256"/>
                <a:gd name="connsiteY10" fmla="*/ 15213 h 51796"/>
                <a:gd name="connsiteX11" fmla="*/ 40386 w 43256"/>
                <a:gd name="connsiteY11" fmla="*/ 17889 h 51796"/>
                <a:gd name="connsiteX12" fmla="*/ 38360 w 43256"/>
                <a:gd name="connsiteY12" fmla="*/ 5285 h 51796"/>
                <a:gd name="connsiteX13" fmla="*/ 38436 w 43256"/>
                <a:gd name="connsiteY13" fmla="*/ 6549 h 51796"/>
                <a:gd name="connsiteX14" fmla="*/ 29114 w 43256"/>
                <a:gd name="connsiteY14" fmla="*/ 3811 h 51796"/>
                <a:gd name="connsiteX15" fmla="*/ 29856 w 43256"/>
                <a:gd name="connsiteY15" fmla="*/ 2199 h 51796"/>
                <a:gd name="connsiteX16" fmla="*/ 22177 w 43256"/>
                <a:gd name="connsiteY16" fmla="*/ 4579 h 51796"/>
                <a:gd name="connsiteX17" fmla="*/ 22536 w 43256"/>
                <a:gd name="connsiteY17" fmla="*/ 3189 h 51796"/>
                <a:gd name="connsiteX18" fmla="*/ 14036 w 43256"/>
                <a:gd name="connsiteY18" fmla="*/ 5051 h 51796"/>
                <a:gd name="connsiteX19" fmla="*/ 15336 w 43256"/>
                <a:gd name="connsiteY19" fmla="*/ 6399 h 51796"/>
                <a:gd name="connsiteX20" fmla="*/ 4163 w 43256"/>
                <a:gd name="connsiteY20" fmla="*/ 15648 h 51796"/>
                <a:gd name="connsiteX21" fmla="*/ 3936 w 43256"/>
                <a:gd name="connsiteY21" fmla="*/ 14229 h 51796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1295637 w 4181878"/>
                <a:gd name="connsiteY0" fmla="*/ 2988637 h 3062645"/>
                <a:gd name="connsiteX1" fmla="*/ 1221629 w 4181878"/>
                <a:gd name="connsiteY1" fmla="*/ 3062645 h 3062645"/>
                <a:gd name="connsiteX2" fmla="*/ 1147621 w 4181878"/>
                <a:gd name="connsiteY2" fmla="*/ 2988637 h 3062645"/>
                <a:gd name="connsiteX3" fmla="*/ 1221629 w 4181878"/>
                <a:gd name="connsiteY3" fmla="*/ 2914629 h 3062645"/>
                <a:gd name="connsiteX4" fmla="*/ 1295637 w 4181878"/>
                <a:gd name="connsiteY4" fmla="*/ 2988637 h 3062645"/>
                <a:gd name="connsiteX0" fmla="*/ 1416708 w 4181878"/>
                <a:gd name="connsiteY0" fmla="*/ 2898567 h 3062645"/>
                <a:gd name="connsiteX1" fmla="*/ 1442863 w 4181878"/>
                <a:gd name="connsiteY1" fmla="*/ 2654697 h 3062645"/>
                <a:gd name="connsiteX2" fmla="*/ 1410962 w 4181878"/>
                <a:gd name="connsiteY2" fmla="*/ 2709881 h 3062645"/>
                <a:gd name="connsiteX3" fmla="*/ 1268692 w 4181878"/>
                <a:gd name="connsiteY3" fmla="*/ 2750551 h 3062645"/>
                <a:gd name="connsiteX4" fmla="*/ 1416708 w 4181878"/>
                <a:gd name="connsiteY4" fmla="*/ 2898567 h 3062645"/>
                <a:gd name="connsiteX0" fmla="*/ 1417641 w 4181878"/>
                <a:gd name="connsiteY0" fmla="*/ 2691824 h 3062645"/>
                <a:gd name="connsiteX1" fmla="*/ 1384302 w 4181878"/>
                <a:gd name="connsiteY1" fmla="*/ 2899335 h 3062645"/>
                <a:gd name="connsiteX2" fmla="*/ 1336448 w 4181878"/>
                <a:gd name="connsiteY2" fmla="*/ 2648282 h 3062645"/>
                <a:gd name="connsiteX3" fmla="*/ 1384302 w 4181878"/>
                <a:gd name="connsiteY3" fmla="*/ 2455285 h 3062645"/>
                <a:gd name="connsiteX4" fmla="*/ 1417641 w 4181878"/>
                <a:gd name="connsiteY4" fmla="*/ 2691824 h 3062645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1295637 w 4181878"/>
                <a:gd name="connsiteY0" fmla="*/ 2988637 h 3062645"/>
                <a:gd name="connsiteX1" fmla="*/ 1221629 w 4181878"/>
                <a:gd name="connsiteY1" fmla="*/ 3062645 h 3062645"/>
                <a:gd name="connsiteX2" fmla="*/ 1147621 w 4181878"/>
                <a:gd name="connsiteY2" fmla="*/ 2988637 h 3062645"/>
                <a:gd name="connsiteX3" fmla="*/ 1221629 w 4181878"/>
                <a:gd name="connsiteY3" fmla="*/ 2914629 h 3062645"/>
                <a:gd name="connsiteX4" fmla="*/ 1295637 w 4181878"/>
                <a:gd name="connsiteY4" fmla="*/ 2988637 h 3062645"/>
                <a:gd name="connsiteX0" fmla="*/ 1416708 w 4181878"/>
                <a:gd name="connsiteY0" fmla="*/ 2898567 h 3062645"/>
                <a:gd name="connsiteX1" fmla="*/ 1442863 w 4181878"/>
                <a:gd name="connsiteY1" fmla="*/ 2654697 h 3062645"/>
                <a:gd name="connsiteX2" fmla="*/ 1410962 w 4181878"/>
                <a:gd name="connsiteY2" fmla="*/ 2709881 h 3062645"/>
                <a:gd name="connsiteX3" fmla="*/ 1268692 w 4181878"/>
                <a:gd name="connsiteY3" fmla="*/ 2750551 h 3062645"/>
                <a:gd name="connsiteX4" fmla="*/ 1416708 w 4181878"/>
                <a:gd name="connsiteY4" fmla="*/ 2898567 h 3062645"/>
                <a:gd name="connsiteX0" fmla="*/ 1417641 w 4181878"/>
                <a:gd name="connsiteY0" fmla="*/ 2691824 h 3062645"/>
                <a:gd name="connsiteX1" fmla="*/ 1384302 w 4181878"/>
                <a:gd name="connsiteY1" fmla="*/ 2536478 h 3062645"/>
                <a:gd name="connsiteX2" fmla="*/ 1336448 w 4181878"/>
                <a:gd name="connsiteY2" fmla="*/ 2648282 h 3062645"/>
                <a:gd name="connsiteX3" fmla="*/ 1384302 w 4181878"/>
                <a:gd name="connsiteY3" fmla="*/ 2455285 h 3062645"/>
                <a:gd name="connsiteX4" fmla="*/ 1417641 w 4181878"/>
                <a:gd name="connsiteY4" fmla="*/ 2691824 h 3062645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92"/>
                <a:gd name="connsiteX1" fmla="*/ 5659 w 43256"/>
                <a:gd name="connsiteY1" fmla="*/ 6766 h 49692"/>
                <a:gd name="connsiteX2" fmla="*/ 14041 w 43256"/>
                <a:gd name="connsiteY2" fmla="*/ 5061 h 49692"/>
                <a:gd name="connsiteX3" fmla="*/ 22492 w 43256"/>
                <a:gd name="connsiteY3" fmla="*/ 3291 h 49692"/>
                <a:gd name="connsiteX4" fmla="*/ 25785 w 43256"/>
                <a:gd name="connsiteY4" fmla="*/ 59 h 49692"/>
                <a:gd name="connsiteX5" fmla="*/ 29869 w 43256"/>
                <a:gd name="connsiteY5" fmla="*/ 2340 h 49692"/>
                <a:gd name="connsiteX6" fmla="*/ 35499 w 43256"/>
                <a:gd name="connsiteY6" fmla="*/ 549 h 49692"/>
                <a:gd name="connsiteX7" fmla="*/ 38354 w 43256"/>
                <a:gd name="connsiteY7" fmla="*/ 5435 h 49692"/>
                <a:gd name="connsiteX8" fmla="*/ 42018 w 43256"/>
                <a:gd name="connsiteY8" fmla="*/ 10177 h 49692"/>
                <a:gd name="connsiteX9" fmla="*/ 41854 w 43256"/>
                <a:gd name="connsiteY9" fmla="*/ 15319 h 49692"/>
                <a:gd name="connsiteX10" fmla="*/ 43052 w 43256"/>
                <a:gd name="connsiteY10" fmla="*/ 23181 h 49692"/>
                <a:gd name="connsiteX11" fmla="*/ 37440 w 43256"/>
                <a:gd name="connsiteY11" fmla="*/ 30063 h 49692"/>
                <a:gd name="connsiteX12" fmla="*/ 35431 w 43256"/>
                <a:gd name="connsiteY12" fmla="*/ 35960 h 49692"/>
                <a:gd name="connsiteX13" fmla="*/ 28591 w 43256"/>
                <a:gd name="connsiteY13" fmla="*/ 36674 h 49692"/>
                <a:gd name="connsiteX14" fmla="*/ 23703 w 43256"/>
                <a:gd name="connsiteY14" fmla="*/ 42965 h 49692"/>
                <a:gd name="connsiteX15" fmla="*/ 16516 w 43256"/>
                <a:gd name="connsiteY15" fmla="*/ 39125 h 49692"/>
                <a:gd name="connsiteX16" fmla="*/ 5840 w 43256"/>
                <a:gd name="connsiteY16" fmla="*/ 35331 h 49692"/>
                <a:gd name="connsiteX17" fmla="*/ 1146 w 43256"/>
                <a:gd name="connsiteY17" fmla="*/ 31109 h 49692"/>
                <a:gd name="connsiteX18" fmla="*/ 2149 w 43256"/>
                <a:gd name="connsiteY18" fmla="*/ 25410 h 49692"/>
                <a:gd name="connsiteX19" fmla="*/ 31 w 43256"/>
                <a:gd name="connsiteY19" fmla="*/ 19563 h 49692"/>
                <a:gd name="connsiteX20" fmla="*/ 3899 w 43256"/>
                <a:gd name="connsiteY20" fmla="*/ 14366 h 49692"/>
                <a:gd name="connsiteX21" fmla="*/ 3936 w 43256"/>
                <a:gd name="connsiteY21" fmla="*/ 14229 h 49692"/>
                <a:gd name="connsiteX0" fmla="*/ 1221629 w 4181878"/>
                <a:gd name="connsiteY0" fmla="*/ 2914629 h 3064702"/>
                <a:gd name="connsiteX1" fmla="*/ 1221629 w 4181878"/>
                <a:gd name="connsiteY1" fmla="*/ 3062645 h 3064702"/>
                <a:gd name="connsiteX2" fmla="*/ 1147621 w 4181878"/>
                <a:gd name="connsiteY2" fmla="*/ 2988637 h 3064702"/>
                <a:gd name="connsiteX3" fmla="*/ 1221629 w 4181878"/>
                <a:gd name="connsiteY3" fmla="*/ 2914629 h 3064702"/>
                <a:gd name="connsiteX0" fmla="*/ 1416708 w 4181878"/>
                <a:gd name="connsiteY0" fmla="*/ 2898567 h 3064702"/>
                <a:gd name="connsiteX1" fmla="*/ 1442863 w 4181878"/>
                <a:gd name="connsiteY1" fmla="*/ 2654697 h 3064702"/>
                <a:gd name="connsiteX2" fmla="*/ 1410962 w 4181878"/>
                <a:gd name="connsiteY2" fmla="*/ 2709881 h 3064702"/>
                <a:gd name="connsiteX3" fmla="*/ 1268692 w 4181878"/>
                <a:gd name="connsiteY3" fmla="*/ 2750551 h 3064702"/>
                <a:gd name="connsiteX4" fmla="*/ 1416708 w 4181878"/>
                <a:gd name="connsiteY4" fmla="*/ 2898567 h 3064702"/>
                <a:gd name="connsiteX0" fmla="*/ 1417641 w 4181878"/>
                <a:gd name="connsiteY0" fmla="*/ 2691824 h 3064702"/>
                <a:gd name="connsiteX1" fmla="*/ 1384302 w 4181878"/>
                <a:gd name="connsiteY1" fmla="*/ 2536478 h 3064702"/>
                <a:gd name="connsiteX2" fmla="*/ 1336448 w 4181878"/>
                <a:gd name="connsiteY2" fmla="*/ 2648282 h 3064702"/>
                <a:gd name="connsiteX3" fmla="*/ 1384302 w 4181878"/>
                <a:gd name="connsiteY3" fmla="*/ 2455285 h 3064702"/>
                <a:gd name="connsiteX4" fmla="*/ 1417641 w 4181878"/>
                <a:gd name="connsiteY4" fmla="*/ 2691824 h 3064702"/>
                <a:gd name="connsiteX0" fmla="*/ 4729 w 43256"/>
                <a:gd name="connsiteY0" fmla="*/ 26036 h 49692"/>
                <a:gd name="connsiteX1" fmla="*/ 2196 w 43256"/>
                <a:gd name="connsiteY1" fmla="*/ 25239 h 49692"/>
                <a:gd name="connsiteX2" fmla="*/ 6964 w 43256"/>
                <a:gd name="connsiteY2" fmla="*/ 34758 h 49692"/>
                <a:gd name="connsiteX3" fmla="*/ 5856 w 43256"/>
                <a:gd name="connsiteY3" fmla="*/ 35139 h 49692"/>
                <a:gd name="connsiteX4" fmla="*/ 16514 w 43256"/>
                <a:gd name="connsiteY4" fmla="*/ 38949 h 49692"/>
                <a:gd name="connsiteX5" fmla="*/ 15846 w 43256"/>
                <a:gd name="connsiteY5" fmla="*/ 37209 h 49692"/>
                <a:gd name="connsiteX6" fmla="*/ 28863 w 43256"/>
                <a:gd name="connsiteY6" fmla="*/ 34610 h 49692"/>
                <a:gd name="connsiteX7" fmla="*/ 28596 w 43256"/>
                <a:gd name="connsiteY7" fmla="*/ 36519 h 49692"/>
                <a:gd name="connsiteX8" fmla="*/ 34165 w 43256"/>
                <a:gd name="connsiteY8" fmla="*/ 22813 h 49692"/>
                <a:gd name="connsiteX9" fmla="*/ 37416 w 43256"/>
                <a:gd name="connsiteY9" fmla="*/ 29949 h 49692"/>
                <a:gd name="connsiteX10" fmla="*/ 41834 w 43256"/>
                <a:gd name="connsiteY10" fmla="*/ 15213 h 49692"/>
                <a:gd name="connsiteX11" fmla="*/ 40386 w 43256"/>
                <a:gd name="connsiteY11" fmla="*/ 17889 h 49692"/>
                <a:gd name="connsiteX12" fmla="*/ 38360 w 43256"/>
                <a:gd name="connsiteY12" fmla="*/ 5285 h 49692"/>
                <a:gd name="connsiteX13" fmla="*/ 38436 w 43256"/>
                <a:gd name="connsiteY13" fmla="*/ 6549 h 49692"/>
                <a:gd name="connsiteX14" fmla="*/ 29114 w 43256"/>
                <a:gd name="connsiteY14" fmla="*/ 3811 h 49692"/>
                <a:gd name="connsiteX15" fmla="*/ 29856 w 43256"/>
                <a:gd name="connsiteY15" fmla="*/ 2199 h 49692"/>
                <a:gd name="connsiteX16" fmla="*/ 22177 w 43256"/>
                <a:gd name="connsiteY16" fmla="*/ 4579 h 49692"/>
                <a:gd name="connsiteX17" fmla="*/ 22536 w 43256"/>
                <a:gd name="connsiteY17" fmla="*/ 3189 h 49692"/>
                <a:gd name="connsiteX18" fmla="*/ 14036 w 43256"/>
                <a:gd name="connsiteY18" fmla="*/ 5051 h 49692"/>
                <a:gd name="connsiteX19" fmla="*/ 15336 w 43256"/>
                <a:gd name="connsiteY19" fmla="*/ 6399 h 49692"/>
                <a:gd name="connsiteX20" fmla="*/ 4163 w 43256"/>
                <a:gd name="connsiteY20" fmla="*/ 15648 h 49692"/>
                <a:gd name="connsiteX21" fmla="*/ 3936 w 43256"/>
                <a:gd name="connsiteY21" fmla="*/ 14229 h 49692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1147621 w 4181878"/>
                <a:gd name="connsiteY0" fmla="*/ 2988637 h 3062645"/>
                <a:gd name="connsiteX1" fmla="*/ 1221629 w 4181878"/>
                <a:gd name="connsiteY1" fmla="*/ 3062645 h 3062645"/>
                <a:gd name="connsiteX2" fmla="*/ 1147621 w 4181878"/>
                <a:gd name="connsiteY2" fmla="*/ 2988637 h 3062645"/>
                <a:gd name="connsiteX0" fmla="*/ 1416708 w 4181878"/>
                <a:gd name="connsiteY0" fmla="*/ 2898567 h 3062645"/>
                <a:gd name="connsiteX1" fmla="*/ 1442863 w 4181878"/>
                <a:gd name="connsiteY1" fmla="*/ 2654697 h 3062645"/>
                <a:gd name="connsiteX2" fmla="*/ 1410962 w 4181878"/>
                <a:gd name="connsiteY2" fmla="*/ 2709881 h 3062645"/>
                <a:gd name="connsiteX3" fmla="*/ 1268692 w 4181878"/>
                <a:gd name="connsiteY3" fmla="*/ 2750551 h 3062645"/>
                <a:gd name="connsiteX4" fmla="*/ 1416708 w 4181878"/>
                <a:gd name="connsiteY4" fmla="*/ 2898567 h 3062645"/>
                <a:gd name="connsiteX0" fmla="*/ 1417641 w 4181878"/>
                <a:gd name="connsiteY0" fmla="*/ 2691824 h 3062645"/>
                <a:gd name="connsiteX1" fmla="*/ 1384302 w 4181878"/>
                <a:gd name="connsiteY1" fmla="*/ 2536478 h 3062645"/>
                <a:gd name="connsiteX2" fmla="*/ 1336448 w 4181878"/>
                <a:gd name="connsiteY2" fmla="*/ 2648282 h 3062645"/>
                <a:gd name="connsiteX3" fmla="*/ 1384302 w 4181878"/>
                <a:gd name="connsiteY3" fmla="*/ 2455285 h 3062645"/>
                <a:gd name="connsiteX4" fmla="*/ 1417641 w 4181878"/>
                <a:gd name="connsiteY4" fmla="*/ 2691824 h 3062645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52460"/>
                <a:gd name="connsiteX1" fmla="*/ 5659 w 43256"/>
                <a:gd name="connsiteY1" fmla="*/ 6766 h 52460"/>
                <a:gd name="connsiteX2" fmla="*/ 14041 w 43256"/>
                <a:gd name="connsiteY2" fmla="*/ 5061 h 52460"/>
                <a:gd name="connsiteX3" fmla="*/ 22492 w 43256"/>
                <a:gd name="connsiteY3" fmla="*/ 3291 h 52460"/>
                <a:gd name="connsiteX4" fmla="*/ 25785 w 43256"/>
                <a:gd name="connsiteY4" fmla="*/ 59 h 52460"/>
                <a:gd name="connsiteX5" fmla="*/ 29869 w 43256"/>
                <a:gd name="connsiteY5" fmla="*/ 2340 h 52460"/>
                <a:gd name="connsiteX6" fmla="*/ 35499 w 43256"/>
                <a:gd name="connsiteY6" fmla="*/ 549 h 52460"/>
                <a:gd name="connsiteX7" fmla="*/ 38354 w 43256"/>
                <a:gd name="connsiteY7" fmla="*/ 5435 h 52460"/>
                <a:gd name="connsiteX8" fmla="*/ 42018 w 43256"/>
                <a:gd name="connsiteY8" fmla="*/ 10177 h 52460"/>
                <a:gd name="connsiteX9" fmla="*/ 41854 w 43256"/>
                <a:gd name="connsiteY9" fmla="*/ 15319 h 52460"/>
                <a:gd name="connsiteX10" fmla="*/ 43052 w 43256"/>
                <a:gd name="connsiteY10" fmla="*/ 23181 h 52460"/>
                <a:gd name="connsiteX11" fmla="*/ 37440 w 43256"/>
                <a:gd name="connsiteY11" fmla="*/ 30063 h 52460"/>
                <a:gd name="connsiteX12" fmla="*/ 35431 w 43256"/>
                <a:gd name="connsiteY12" fmla="*/ 35960 h 52460"/>
                <a:gd name="connsiteX13" fmla="*/ 28591 w 43256"/>
                <a:gd name="connsiteY13" fmla="*/ 36674 h 52460"/>
                <a:gd name="connsiteX14" fmla="*/ 23703 w 43256"/>
                <a:gd name="connsiteY14" fmla="*/ 42965 h 52460"/>
                <a:gd name="connsiteX15" fmla="*/ 16516 w 43256"/>
                <a:gd name="connsiteY15" fmla="*/ 39125 h 52460"/>
                <a:gd name="connsiteX16" fmla="*/ 5840 w 43256"/>
                <a:gd name="connsiteY16" fmla="*/ 35331 h 52460"/>
                <a:gd name="connsiteX17" fmla="*/ 1146 w 43256"/>
                <a:gd name="connsiteY17" fmla="*/ 31109 h 52460"/>
                <a:gd name="connsiteX18" fmla="*/ 2149 w 43256"/>
                <a:gd name="connsiteY18" fmla="*/ 25410 h 52460"/>
                <a:gd name="connsiteX19" fmla="*/ 31 w 43256"/>
                <a:gd name="connsiteY19" fmla="*/ 19563 h 52460"/>
                <a:gd name="connsiteX20" fmla="*/ 3899 w 43256"/>
                <a:gd name="connsiteY20" fmla="*/ 14366 h 52460"/>
                <a:gd name="connsiteX21" fmla="*/ 3936 w 43256"/>
                <a:gd name="connsiteY21" fmla="*/ 14229 h 52460"/>
                <a:gd name="connsiteX0" fmla="*/ 2091049 w 4181878"/>
                <a:gd name="connsiteY0" fmla="*/ 3235379 h 3235379"/>
                <a:gd name="connsiteX1" fmla="*/ 1221629 w 4181878"/>
                <a:gd name="connsiteY1" fmla="*/ 3062645 h 3235379"/>
                <a:gd name="connsiteX2" fmla="*/ 2091049 w 4181878"/>
                <a:gd name="connsiteY2" fmla="*/ 3235379 h 3235379"/>
                <a:gd name="connsiteX0" fmla="*/ 1416708 w 4181878"/>
                <a:gd name="connsiteY0" fmla="*/ 2898567 h 3235379"/>
                <a:gd name="connsiteX1" fmla="*/ 1442863 w 4181878"/>
                <a:gd name="connsiteY1" fmla="*/ 2654697 h 3235379"/>
                <a:gd name="connsiteX2" fmla="*/ 1410962 w 4181878"/>
                <a:gd name="connsiteY2" fmla="*/ 2709881 h 3235379"/>
                <a:gd name="connsiteX3" fmla="*/ 1268692 w 4181878"/>
                <a:gd name="connsiteY3" fmla="*/ 2750551 h 3235379"/>
                <a:gd name="connsiteX4" fmla="*/ 1416708 w 4181878"/>
                <a:gd name="connsiteY4" fmla="*/ 2898567 h 3235379"/>
                <a:gd name="connsiteX0" fmla="*/ 1417641 w 4181878"/>
                <a:gd name="connsiteY0" fmla="*/ 2691824 h 3235379"/>
                <a:gd name="connsiteX1" fmla="*/ 1384302 w 4181878"/>
                <a:gd name="connsiteY1" fmla="*/ 2536478 h 3235379"/>
                <a:gd name="connsiteX2" fmla="*/ 1336448 w 4181878"/>
                <a:gd name="connsiteY2" fmla="*/ 2648282 h 3235379"/>
                <a:gd name="connsiteX3" fmla="*/ 1384302 w 4181878"/>
                <a:gd name="connsiteY3" fmla="*/ 2455285 h 3235379"/>
                <a:gd name="connsiteX4" fmla="*/ 1417641 w 4181878"/>
                <a:gd name="connsiteY4" fmla="*/ 2691824 h 3235379"/>
                <a:gd name="connsiteX0" fmla="*/ 4729 w 43256"/>
                <a:gd name="connsiteY0" fmla="*/ 26036 h 52460"/>
                <a:gd name="connsiteX1" fmla="*/ 2196 w 43256"/>
                <a:gd name="connsiteY1" fmla="*/ 25239 h 52460"/>
                <a:gd name="connsiteX2" fmla="*/ 6964 w 43256"/>
                <a:gd name="connsiteY2" fmla="*/ 34758 h 52460"/>
                <a:gd name="connsiteX3" fmla="*/ 5856 w 43256"/>
                <a:gd name="connsiteY3" fmla="*/ 35139 h 52460"/>
                <a:gd name="connsiteX4" fmla="*/ 16514 w 43256"/>
                <a:gd name="connsiteY4" fmla="*/ 38949 h 52460"/>
                <a:gd name="connsiteX5" fmla="*/ 15846 w 43256"/>
                <a:gd name="connsiteY5" fmla="*/ 37209 h 52460"/>
                <a:gd name="connsiteX6" fmla="*/ 28863 w 43256"/>
                <a:gd name="connsiteY6" fmla="*/ 34610 h 52460"/>
                <a:gd name="connsiteX7" fmla="*/ 28596 w 43256"/>
                <a:gd name="connsiteY7" fmla="*/ 36519 h 52460"/>
                <a:gd name="connsiteX8" fmla="*/ 34165 w 43256"/>
                <a:gd name="connsiteY8" fmla="*/ 22813 h 52460"/>
                <a:gd name="connsiteX9" fmla="*/ 37416 w 43256"/>
                <a:gd name="connsiteY9" fmla="*/ 29949 h 52460"/>
                <a:gd name="connsiteX10" fmla="*/ 41834 w 43256"/>
                <a:gd name="connsiteY10" fmla="*/ 15213 h 52460"/>
                <a:gd name="connsiteX11" fmla="*/ 40386 w 43256"/>
                <a:gd name="connsiteY11" fmla="*/ 17889 h 52460"/>
                <a:gd name="connsiteX12" fmla="*/ 38360 w 43256"/>
                <a:gd name="connsiteY12" fmla="*/ 5285 h 52460"/>
                <a:gd name="connsiteX13" fmla="*/ 38436 w 43256"/>
                <a:gd name="connsiteY13" fmla="*/ 6549 h 52460"/>
                <a:gd name="connsiteX14" fmla="*/ 29114 w 43256"/>
                <a:gd name="connsiteY14" fmla="*/ 3811 h 52460"/>
                <a:gd name="connsiteX15" fmla="*/ 29856 w 43256"/>
                <a:gd name="connsiteY15" fmla="*/ 2199 h 52460"/>
                <a:gd name="connsiteX16" fmla="*/ 22177 w 43256"/>
                <a:gd name="connsiteY16" fmla="*/ 4579 h 52460"/>
                <a:gd name="connsiteX17" fmla="*/ 22536 w 43256"/>
                <a:gd name="connsiteY17" fmla="*/ 3189 h 52460"/>
                <a:gd name="connsiteX18" fmla="*/ 14036 w 43256"/>
                <a:gd name="connsiteY18" fmla="*/ 5051 h 52460"/>
                <a:gd name="connsiteX19" fmla="*/ 15336 w 43256"/>
                <a:gd name="connsiteY19" fmla="*/ 6399 h 52460"/>
                <a:gd name="connsiteX20" fmla="*/ 4163 w 43256"/>
                <a:gd name="connsiteY20" fmla="*/ 15648 h 52460"/>
                <a:gd name="connsiteX21" fmla="*/ 3936 w 43256"/>
                <a:gd name="connsiteY21" fmla="*/ 14229 h 52460"/>
                <a:gd name="connsiteX0" fmla="*/ 3936 w 43256"/>
                <a:gd name="connsiteY0" fmla="*/ 14229 h 53943"/>
                <a:gd name="connsiteX1" fmla="*/ 5659 w 43256"/>
                <a:gd name="connsiteY1" fmla="*/ 6766 h 53943"/>
                <a:gd name="connsiteX2" fmla="*/ 14041 w 43256"/>
                <a:gd name="connsiteY2" fmla="*/ 5061 h 53943"/>
                <a:gd name="connsiteX3" fmla="*/ 22492 w 43256"/>
                <a:gd name="connsiteY3" fmla="*/ 3291 h 53943"/>
                <a:gd name="connsiteX4" fmla="*/ 25785 w 43256"/>
                <a:gd name="connsiteY4" fmla="*/ 59 h 53943"/>
                <a:gd name="connsiteX5" fmla="*/ 29869 w 43256"/>
                <a:gd name="connsiteY5" fmla="*/ 2340 h 53943"/>
                <a:gd name="connsiteX6" fmla="*/ 35499 w 43256"/>
                <a:gd name="connsiteY6" fmla="*/ 549 h 53943"/>
                <a:gd name="connsiteX7" fmla="*/ 38354 w 43256"/>
                <a:gd name="connsiteY7" fmla="*/ 5435 h 53943"/>
                <a:gd name="connsiteX8" fmla="*/ 42018 w 43256"/>
                <a:gd name="connsiteY8" fmla="*/ 10177 h 53943"/>
                <a:gd name="connsiteX9" fmla="*/ 41854 w 43256"/>
                <a:gd name="connsiteY9" fmla="*/ 15319 h 53943"/>
                <a:gd name="connsiteX10" fmla="*/ 43052 w 43256"/>
                <a:gd name="connsiteY10" fmla="*/ 23181 h 53943"/>
                <a:gd name="connsiteX11" fmla="*/ 37440 w 43256"/>
                <a:gd name="connsiteY11" fmla="*/ 30063 h 53943"/>
                <a:gd name="connsiteX12" fmla="*/ 35431 w 43256"/>
                <a:gd name="connsiteY12" fmla="*/ 35960 h 53943"/>
                <a:gd name="connsiteX13" fmla="*/ 28591 w 43256"/>
                <a:gd name="connsiteY13" fmla="*/ 36674 h 53943"/>
                <a:gd name="connsiteX14" fmla="*/ 23703 w 43256"/>
                <a:gd name="connsiteY14" fmla="*/ 42965 h 53943"/>
                <a:gd name="connsiteX15" fmla="*/ 16516 w 43256"/>
                <a:gd name="connsiteY15" fmla="*/ 39125 h 53943"/>
                <a:gd name="connsiteX16" fmla="*/ 5840 w 43256"/>
                <a:gd name="connsiteY16" fmla="*/ 35331 h 53943"/>
                <a:gd name="connsiteX17" fmla="*/ 1146 w 43256"/>
                <a:gd name="connsiteY17" fmla="*/ 31109 h 53943"/>
                <a:gd name="connsiteX18" fmla="*/ 2149 w 43256"/>
                <a:gd name="connsiteY18" fmla="*/ 25410 h 53943"/>
                <a:gd name="connsiteX19" fmla="*/ 31 w 43256"/>
                <a:gd name="connsiteY19" fmla="*/ 19563 h 53943"/>
                <a:gd name="connsiteX20" fmla="*/ 3899 w 43256"/>
                <a:gd name="connsiteY20" fmla="*/ 14366 h 53943"/>
                <a:gd name="connsiteX21" fmla="*/ 3936 w 43256"/>
                <a:gd name="connsiteY21" fmla="*/ 14229 h 53943"/>
                <a:gd name="connsiteX0" fmla="*/ 2091049 w 4181878"/>
                <a:gd name="connsiteY0" fmla="*/ 3235379 h 3326819"/>
                <a:gd name="connsiteX1" fmla="*/ 1221629 w 4181878"/>
                <a:gd name="connsiteY1" fmla="*/ 3062645 h 3326819"/>
                <a:gd name="connsiteX2" fmla="*/ 2182489 w 4181878"/>
                <a:gd name="connsiteY2" fmla="*/ 3326819 h 3326819"/>
                <a:gd name="connsiteX0" fmla="*/ 1416708 w 4181878"/>
                <a:gd name="connsiteY0" fmla="*/ 2898567 h 3326819"/>
                <a:gd name="connsiteX1" fmla="*/ 1442863 w 4181878"/>
                <a:gd name="connsiteY1" fmla="*/ 2654697 h 3326819"/>
                <a:gd name="connsiteX2" fmla="*/ 1410962 w 4181878"/>
                <a:gd name="connsiteY2" fmla="*/ 2709881 h 3326819"/>
                <a:gd name="connsiteX3" fmla="*/ 1268692 w 4181878"/>
                <a:gd name="connsiteY3" fmla="*/ 2750551 h 3326819"/>
                <a:gd name="connsiteX4" fmla="*/ 1416708 w 4181878"/>
                <a:gd name="connsiteY4" fmla="*/ 2898567 h 3326819"/>
                <a:gd name="connsiteX0" fmla="*/ 1417641 w 4181878"/>
                <a:gd name="connsiteY0" fmla="*/ 2691824 h 3326819"/>
                <a:gd name="connsiteX1" fmla="*/ 1384302 w 4181878"/>
                <a:gd name="connsiteY1" fmla="*/ 2536478 h 3326819"/>
                <a:gd name="connsiteX2" fmla="*/ 1336448 w 4181878"/>
                <a:gd name="connsiteY2" fmla="*/ 2648282 h 3326819"/>
                <a:gd name="connsiteX3" fmla="*/ 1384302 w 4181878"/>
                <a:gd name="connsiteY3" fmla="*/ 2455285 h 3326819"/>
                <a:gd name="connsiteX4" fmla="*/ 1417641 w 4181878"/>
                <a:gd name="connsiteY4" fmla="*/ 2691824 h 3326819"/>
                <a:gd name="connsiteX0" fmla="*/ 4729 w 43256"/>
                <a:gd name="connsiteY0" fmla="*/ 26036 h 53943"/>
                <a:gd name="connsiteX1" fmla="*/ 2196 w 43256"/>
                <a:gd name="connsiteY1" fmla="*/ 25239 h 53943"/>
                <a:gd name="connsiteX2" fmla="*/ 6964 w 43256"/>
                <a:gd name="connsiteY2" fmla="*/ 34758 h 53943"/>
                <a:gd name="connsiteX3" fmla="*/ 5856 w 43256"/>
                <a:gd name="connsiteY3" fmla="*/ 35139 h 53943"/>
                <a:gd name="connsiteX4" fmla="*/ 16514 w 43256"/>
                <a:gd name="connsiteY4" fmla="*/ 38949 h 53943"/>
                <a:gd name="connsiteX5" fmla="*/ 15846 w 43256"/>
                <a:gd name="connsiteY5" fmla="*/ 37209 h 53943"/>
                <a:gd name="connsiteX6" fmla="*/ 28863 w 43256"/>
                <a:gd name="connsiteY6" fmla="*/ 34610 h 53943"/>
                <a:gd name="connsiteX7" fmla="*/ 28596 w 43256"/>
                <a:gd name="connsiteY7" fmla="*/ 36519 h 53943"/>
                <a:gd name="connsiteX8" fmla="*/ 34165 w 43256"/>
                <a:gd name="connsiteY8" fmla="*/ 22813 h 53943"/>
                <a:gd name="connsiteX9" fmla="*/ 37416 w 43256"/>
                <a:gd name="connsiteY9" fmla="*/ 29949 h 53943"/>
                <a:gd name="connsiteX10" fmla="*/ 41834 w 43256"/>
                <a:gd name="connsiteY10" fmla="*/ 15213 h 53943"/>
                <a:gd name="connsiteX11" fmla="*/ 40386 w 43256"/>
                <a:gd name="connsiteY11" fmla="*/ 17889 h 53943"/>
                <a:gd name="connsiteX12" fmla="*/ 38360 w 43256"/>
                <a:gd name="connsiteY12" fmla="*/ 5285 h 53943"/>
                <a:gd name="connsiteX13" fmla="*/ 38436 w 43256"/>
                <a:gd name="connsiteY13" fmla="*/ 6549 h 53943"/>
                <a:gd name="connsiteX14" fmla="*/ 29114 w 43256"/>
                <a:gd name="connsiteY14" fmla="*/ 3811 h 53943"/>
                <a:gd name="connsiteX15" fmla="*/ 29856 w 43256"/>
                <a:gd name="connsiteY15" fmla="*/ 2199 h 53943"/>
                <a:gd name="connsiteX16" fmla="*/ 22177 w 43256"/>
                <a:gd name="connsiteY16" fmla="*/ 4579 h 53943"/>
                <a:gd name="connsiteX17" fmla="*/ 22536 w 43256"/>
                <a:gd name="connsiteY17" fmla="*/ 3189 h 53943"/>
                <a:gd name="connsiteX18" fmla="*/ 14036 w 43256"/>
                <a:gd name="connsiteY18" fmla="*/ 5051 h 53943"/>
                <a:gd name="connsiteX19" fmla="*/ 15336 w 43256"/>
                <a:gd name="connsiteY19" fmla="*/ 6399 h 53943"/>
                <a:gd name="connsiteX20" fmla="*/ 4163 w 43256"/>
                <a:gd name="connsiteY20" fmla="*/ 15648 h 53943"/>
                <a:gd name="connsiteX21" fmla="*/ 3936 w 43256"/>
                <a:gd name="connsiteY21" fmla="*/ 14229 h 53943"/>
                <a:gd name="connsiteX0" fmla="*/ 3936 w 43256"/>
                <a:gd name="connsiteY0" fmla="*/ 14229 h 53943"/>
                <a:gd name="connsiteX1" fmla="*/ 5659 w 43256"/>
                <a:gd name="connsiteY1" fmla="*/ 6766 h 53943"/>
                <a:gd name="connsiteX2" fmla="*/ 14041 w 43256"/>
                <a:gd name="connsiteY2" fmla="*/ 5061 h 53943"/>
                <a:gd name="connsiteX3" fmla="*/ 22492 w 43256"/>
                <a:gd name="connsiteY3" fmla="*/ 3291 h 53943"/>
                <a:gd name="connsiteX4" fmla="*/ 25785 w 43256"/>
                <a:gd name="connsiteY4" fmla="*/ 59 h 53943"/>
                <a:gd name="connsiteX5" fmla="*/ 29869 w 43256"/>
                <a:gd name="connsiteY5" fmla="*/ 2340 h 53943"/>
                <a:gd name="connsiteX6" fmla="*/ 35499 w 43256"/>
                <a:gd name="connsiteY6" fmla="*/ 549 h 53943"/>
                <a:gd name="connsiteX7" fmla="*/ 38354 w 43256"/>
                <a:gd name="connsiteY7" fmla="*/ 5435 h 53943"/>
                <a:gd name="connsiteX8" fmla="*/ 42018 w 43256"/>
                <a:gd name="connsiteY8" fmla="*/ 10177 h 53943"/>
                <a:gd name="connsiteX9" fmla="*/ 41854 w 43256"/>
                <a:gd name="connsiteY9" fmla="*/ 15319 h 53943"/>
                <a:gd name="connsiteX10" fmla="*/ 43052 w 43256"/>
                <a:gd name="connsiteY10" fmla="*/ 23181 h 53943"/>
                <a:gd name="connsiteX11" fmla="*/ 37440 w 43256"/>
                <a:gd name="connsiteY11" fmla="*/ 30063 h 53943"/>
                <a:gd name="connsiteX12" fmla="*/ 35431 w 43256"/>
                <a:gd name="connsiteY12" fmla="*/ 35960 h 53943"/>
                <a:gd name="connsiteX13" fmla="*/ 28591 w 43256"/>
                <a:gd name="connsiteY13" fmla="*/ 36674 h 53943"/>
                <a:gd name="connsiteX14" fmla="*/ 23703 w 43256"/>
                <a:gd name="connsiteY14" fmla="*/ 42965 h 53943"/>
                <a:gd name="connsiteX15" fmla="*/ 16516 w 43256"/>
                <a:gd name="connsiteY15" fmla="*/ 39125 h 53943"/>
                <a:gd name="connsiteX16" fmla="*/ 5840 w 43256"/>
                <a:gd name="connsiteY16" fmla="*/ 35331 h 53943"/>
                <a:gd name="connsiteX17" fmla="*/ 1146 w 43256"/>
                <a:gd name="connsiteY17" fmla="*/ 31109 h 53943"/>
                <a:gd name="connsiteX18" fmla="*/ 2149 w 43256"/>
                <a:gd name="connsiteY18" fmla="*/ 25410 h 53943"/>
                <a:gd name="connsiteX19" fmla="*/ 31 w 43256"/>
                <a:gd name="connsiteY19" fmla="*/ 19563 h 53943"/>
                <a:gd name="connsiteX20" fmla="*/ 3899 w 43256"/>
                <a:gd name="connsiteY20" fmla="*/ 14366 h 53943"/>
                <a:gd name="connsiteX21" fmla="*/ 3936 w 43256"/>
                <a:gd name="connsiteY21" fmla="*/ 14229 h 53943"/>
                <a:gd name="connsiteX0" fmla="*/ 2091049 w 4181878"/>
                <a:gd name="connsiteY0" fmla="*/ 3235379 h 3326819"/>
                <a:gd name="connsiteX1" fmla="*/ 1221629 w 4181878"/>
                <a:gd name="connsiteY1" fmla="*/ 3062645 h 3326819"/>
                <a:gd name="connsiteX2" fmla="*/ 2182489 w 4181878"/>
                <a:gd name="connsiteY2" fmla="*/ 3326819 h 3326819"/>
                <a:gd name="connsiteX0" fmla="*/ 1416708 w 4181878"/>
                <a:gd name="connsiteY0" fmla="*/ 2898567 h 3326819"/>
                <a:gd name="connsiteX1" fmla="*/ 1442863 w 4181878"/>
                <a:gd name="connsiteY1" fmla="*/ 2654697 h 3326819"/>
                <a:gd name="connsiteX2" fmla="*/ 1410962 w 4181878"/>
                <a:gd name="connsiteY2" fmla="*/ 2709881 h 3326819"/>
                <a:gd name="connsiteX3" fmla="*/ 1268692 w 4181878"/>
                <a:gd name="connsiteY3" fmla="*/ 2750551 h 3326819"/>
                <a:gd name="connsiteX4" fmla="*/ 1416708 w 4181878"/>
                <a:gd name="connsiteY4" fmla="*/ 2898567 h 3326819"/>
                <a:gd name="connsiteX0" fmla="*/ 1384302 w 4181878"/>
                <a:gd name="connsiteY0" fmla="*/ 2455285 h 3326819"/>
                <a:gd name="connsiteX1" fmla="*/ 1384302 w 4181878"/>
                <a:gd name="connsiteY1" fmla="*/ 2536478 h 3326819"/>
                <a:gd name="connsiteX2" fmla="*/ 1336448 w 4181878"/>
                <a:gd name="connsiteY2" fmla="*/ 2648282 h 3326819"/>
                <a:gd name="connsiteX3" fmla="*/ 1384302 w 4181878"/>
                <a:gd name="connsiteY3" fmla="*/ 2455285 h 3326819"/>
                <a:gd name="connsiteX0" fmla="*/ 4729 w 43256"/>
                <a:gd name="connsiteY0" fmla="*/ 26036 h 53943"/>
                <a:gd name="connsiteX1" fmla="*/ 2196 w 43256"/>
                <a:gd name="connsiteY1" fmla="*/ 25239 h 53943"/>
                <a:gd name="connsiteX2" fmla="*/ 6964 w 43256"/>
                <a:gd name="connsiteY2" fmla="*/ 34758 h 53943"/>
                <a:gd name="connsiteX3" fmla="*/ 5856 w 43256"/>
                <a:gd name="connsiteY3" fmla="*/ 35139 h 53943"/>
                <a:gd name="connsiteX4" fmla="*/ 16514 w 43256"/>
                <a:gd name="connsiteY4" fmla="*/ 38949 h 53943"/>
                <a:gd name="connsiteX5" fmla="*/ 15846 w 43256"/>
                <a:gd name="connsiteY5" fmla="*/ 37209 h 53943"/>
                <a:gd name="connsiteX6" fmla="*/ 28863 w 43256"/>
                <a:gd name="connsiteY6" fmla="*/ 34610 h 53943"/>
                <a:gd name="connsiteX7" fmla="*/ 28596 w 43256"/>
                <a:gd name="connsiteY7" fmla="*/ 36519 h 53943"/>
                <a:gd name="connsiteX8" fmla="*/ 34165 w 43256"/>
                <a:gd name="connsiteY8" fmla="*/ 22813 h 53943"/>
                <a:gd name="connsiteX9" fmla="*/ 37416 w 43256"/>
                <a:gd name="connsiteY9" fmla="*/ 29949 h 53943"/>
                <a:gd name="connsiteX10" fmla="*/ 41834 w 43256"/>
                <a:gd name="connsiteY10" fmla="*/ 15213 h 53943"/>
                <a:gd name="connsiteX11" fmla="*/ 40386 w 43256"/>
                <a:gd name="connsiteY11" fmla="*/ 17889 h 53943"/>
                <a:gd name="connsiteX12" fmla="*/ 38360 w 43256"/>
                <a:gd name="connsiteY12" fmla="*/ 5285 h 53943"/>
                <a:gd name="connsiteX13" fmla="*/ 38436 w 43256"/>
                <a:gd name="connsiteY13" fmla="*/ 6549 h 53943"/>
                <a:gd name="connsiteX14" fmla="*/ 29114 w 43256"/>
                <a:gd name="connsiteY14" fmla="*/ 3811 h 53943"/>
                <a:gd name="connsiteX15" fmla="*/ 29856 w 43256"/>
                <a:gd name="connsiteY15" fmla="*/ 2199 h 53943"/>
                <a:gd name="connsiteX16" fmla="*/ 22177 w 43256"/>
                <a:gd name="connsiteY16" fmla="*/ 4579 h 53943"/>
                <a:gd name="connsiteX17" fmla="*/ 22536 w 43256"/>
                <a:gd name="connsiteY17" fmla="*/ 3189 h 53943"/>
                <a:gd name="connsiteX18" fmla="*/ 14036 w 43256"/>
                <a:gd name="connsiteY18" fmla="*/ 5051 h 53943"/>
                <a:gd name="connsiteX19" fmla="*/ 15336 w 43256"/>
                <a:gd name="connsiteY19" fmla="*/ 6399 h 53943"/>
                <a:gd name="connsiteX20" fmla="*/ 4163 w 43256"/>
                <a:gd name="connsiteY20" fmla="*/ 15648 h 53943"/>
                <a:gd name="connsiteX21" fmla="*/ 3936 w 43256"/>
                <a:gd name="connsiteY21" fmla="*/ 14229 h 53943"/>
                <a:gd name="connsiteX0" fmla="*/ 3936 w 43256"/>
                <a:gd name="connsiteY0" fmla="*/ 14229 h 53943"/>
                <a:gd name="connsiteX1" fmla="*/ 5659 w 43256"/>
                <a:gd name="connsiteY1" fmla="*/ 6766 h 53943"/>
                <a:gd name="connsiteX2" fmla="*/ 14041 w 43256"/>
                <a:gd name="connsiteY2" fmla="*/ 5061 h 53943"/>
                <a:gd name="connsiteX3" fmla="*/ 22492 w 43256"/>
                <a:gd name="connsiteY3" fmla="*/ 3291 h 53943"/>
                <a:gd name="connsiteX4" fmla="*/ 25785 w 43256"/>
                <a:gd name="connsiteY4" fmla="*/ 59 h 53943"/>
                <a:gd name="connsiteX5" fmla="*/ 29869 w 43256"/>
                <a:gd name="connsiteY5" fmla="*/ 2340 h 53943"/>
                <a:gd name="connsiteX6" fmla="*/ 35499 w 43256"/>
                <a:gd name="connsiteY6" fmla="*/ 549 h 53943"/>
                <a:gd name="connsiteX7" fmla="*/ 38354 w 43256"/>
                <a:gd name="connsiteY7" fmla="*/ 5435 h 53943"/>
                <a:gd name="connsiteX8" fmla="*/ 42018 w 43256"/>
                <a:gd name="connsiteY8" fmla="*/ 10177 h 53943"/>
                <a:gd name="connsiteX9" fmla="*/ 41854 w 43256"/>
                <a:gd name="connsiteY9" fmla="*/ 15319 h 53943"/>
                <a:gd name="connsiteX10" fmla="*/ 43052 w 43256"/>
                <a:gd name="connsiteY10" fmla="*/ 23181 h 53943"/>
                <a:gd name="connsiteX11" fmla="*/ 37440 w 43256"/>
                <a:gd name="connsiteY11" fmla="*/ 30063 h 53943"/>
                <a:gd name="connsiteX12" fmla="*/ 35431 w 43256"/>
                <a:gd name="connsiteY12" fmla="*/ 35960 h 53943"/>
                <a:gd name="connsiteX13" fmla="*/ 28591 w 43256"/>
                <a:gd name="connsiteY13" fmla="*/ 36674 h 53943"/>
                <a:gd name="connsiteX14" fmla="*/ 23703 w 43256"/>
                <a:gd name="connsiteY14" fmla="*/ 42965 h 53943"/>
                <a:gd name="connsiteX15" fmla="*/ 16516 w 43256"/>
                <a:gd name="connsiteY15" fmla="*/ 39125 h 53943"/>
                <a:gd name="connsiteX16" fmla="*/ 5840 w 43256"/>
                <a:gd name="connsiteY16" fmla="*/ 35331 h 53943"/>
                <a:gd name="connsiteX17" fmla="*/ 1146 w 43256"/>
                <a:gd name="connsiteY17" fmla="*/ 31109 h 53943"/>
                <a:gd name="connsiteX18" fmla="*/ 2149 w 43256"/>
                <a:gd name="connsiteY18" fmla="*/ 25410 h 53943"/>
                <a:gd name="connsiteX19" fmla="*/ 31 w 43256"/>
                <a:gd name="connsiteY19" fmla="*/ 19563 h 53943"/>
                <a:gd name="connsiteX20" fmla="*/ 3899 w 43256"/>
                <a:gd name="connsiteY20" fmla="*/ 14366 h 53943"/>
                <a:gd name="connsiteX21" fmla="*/ 3936 w 43256"/>
                <a:gd name="connsiteY21" fmla="*/ 14229 h 53943"/>
                <a:gd name="connsiteX0" fmla="*/ 2091049 w 4181878"/>
                <a:gd name="connsiteY0" fmla="*/ 3235379 h 3326819"/>
                <a:gd name="connsiteX1" fmla="*/ 1221629 w 4181878"/>
                <a:gd name="connsiteY1" fmla="*/ 3062645 h 3326819"/>
                <a:gd name="connsiteX2" fmla="*/ 2182489 w 4181878"/>
                <a:gd name="connsiteY2" fmla="*/ 3326819 h 3326819"/>
                <a:gd name="connsiteX0" fmla="*/ 1416708 w 4181878"/>
                <a:gd name="connsiteY0" fmla="*/ 2898567 h 3326819"/>
                <a:gd name="connsiteX1" fmla="*/ 1442863 w 4181878"/>
                <a:gd name="connsiteY1" fmla="*/ 2654697 h 3326819"/>
                <a:gd name="connsiteX2" fmla="*/ 1410962 w 4181878"/>
                <a:gd name="connsiteY2" fmla="*/ 2709881 h 3326819"/>
                <a:gd name="connsiteX3" fmla="*/ 1416708 w 4181878"/>
                <a:gd name="connsiteY3" fmla="*/ 2898567 h 3326819"/>
                <a:gd name="connsiteX0" fmla="*/ 1384302 w 4181878"/>
                <a:gd name="connsiteY0" fmla="*/ 2455285 h 3326819"/>
                <a:gd name="connsiteX1" fmla="*/ 1384302 w 4181878"/>
                <a:gd name="connsiteY1" fmla="*/ 2536478 h 3326819"/>
                <a:gd name="connsiteX2" fmla="*/ 1336448 w 4181878"/>
                <a:gd name="connsiteY2" fmla="*/ 2648282 h 3326819"/>
                <a:gd name="connsiteX3" fmla="*/ 1384302 w 4181878"/>
                <a:gd name="connsiteY3" fmla="*/ 2455285 h 3326819"/>
                <a:gd name="connsiteX0" fmla="*/ 4729 w 43256"/>
                <a:gd name="connsiteY0" fmla="*/ 26036 h 53943"/>
                <a:gd name="connsiteX1" fmla="*/ 2196 w 43256"/>
                <a:gd name="connsiteY1" fmla="*/ 25239 h 53943"/>
                <a:gd name="connsiteX2" fmla="*/ 6964 w 43256"/>
                <a:gd name="connsiteY2" fmla="*/ 34758 h 53943"/>
                <a:gd name="connsiteX3" fmla="*/ 5856 w 43256"/>
                <a:gd name="connsiteY3" fmla="*/ 35139 h 53943"/>
                <a:gd name="connsiteX4" fmla="*/ 16514 w 43256"/>
                <a:gd name="connsiteY4" fmla="*/ 38949 h 53943"/>
                <a:gd name="connsiteX5" fmla="*/ 15846 w 43256"/>
                <a:gd name="connsiteY5" fmla="*/ 37209 h 53943"/>
                <a:gd name="connsiteX6" fmla="*/ 28863 w 43256"/>
                <a:gd name="connsiteY6" fmla="*/ 34610 h 53943"/>
                <a:gd name="connsiteX7" fmla="*/ 28596 w 43256"/>
                <a:gd name="connsiteY7" fmla="*/ 36519 h 53943"/>
                <a:gd name="connsiteX8" fmla="*/ 34165 w 43256"/>
                <a:gd name="connsiteY8" fmla="*/ 22813 h 53943"/>
                <a:gd name="connsiteX9" fmla="*/ 37416 w 43256"/>
                <a:gd name="connsiteY9" fmla="*/ 29949 h 53943"/>
                <a:gd name="connsiteX10" fmla="*/ 41834 w 43256"/>
                <a:gd name="connsiteY10" fmla="*/ 15213 h 53943"/>
                <a:gd name="connsiteX11" fmla="*/ 40386 w 43256"/>
                <a:gd name="connsiteY11" fmla="*/ 17889 h 53943"/>
                <a:gd name="connsiteX12" fmla="*/ 38360 w 43256"/>
                <a:gd name="connsiteY12" fmla="*/ 5285 h 53943"/>
                <a:gd name="connsiteX13" fmla="*/ 38436 w 43256"/>
                <a:gd name="connsiteY13" fmla="*/ 6549 h 53943"/>
                <a:gd name="connsiteX14" fmla="*/ 29114 w 43256"/>
                <a:gd name="connsiteY14" fmla="*/ 3811 h 53943"/>
                <a:gd name="connsiteX15" fmla="*/ 29856 w 43256"/>
                <a:gd name="connsiteY15" fmla="*/ 2199 h 53943"/>
                <a:gd name="connsiteX16" fmla="*/ 22177 w 43256"/>
                <a:gd name="connsiteY16" fmla="*/ 4579 h 53943"/>
                <a:gd name="connsiteX17" fmla="*/ 22536 w 43256"/>
                <a:gd name="connsiteY17" fmla="*/ 3189 h 53943"/>
                <a:gd name="connsiteX18" fmla="*/ 14036 w 43256"/>
                <a:gd name="connsiteY18" fmla="*/ 5051 h 53943"/>
                <a:gd name="connsiteX19" fmla="*/ 15336 w 43256"/>
                <a:gd name="connsiteY19" fmla="*/ 6399 h 53943"/>
                <a:gd name="connsiteX20" fmla="*/ 4163 w 43256"/>
                <a:gd name="connsiteY20" fmla="*/ 15648 h 53943"/>
                <a:gd name="connsiteX21" fmla="*/ 3936 w 43256"/>
                <a:gd name="connsiteY21" fmla="*/ 14229 h 53943"/>
                <a:gd name="connsiteX0" fmla="*/ 3936 w 43256"/>
                <a:gd name="connsiteY0" fmla="*/ 14229 h 53943"/>
                <a:gd name="connsiteX1" fmla="*/ 5659 w 43256"/>
                <a:gd name="connsiteY1" fmla="*/ 6766 h 53943"/>
                <a:gd name="connsiteX2" fmla="*/ 14041 w 43256"/>
                <a:gd name="connsiteY2" fmla="*/ 5061 h 53943"/>
                <a:gd name="connsiteX3" fmla="*/ 22492 w 43256"/>
                <a:gd name="connsiteY3" fmla="*/ 3291 h 53943"/>
                <a:gd name="connsiteX4" fmla="*/ 25785 w 43256"/>
                <a:gd name="connsiteY4" fmla="*/ 59 h 53943"/>
                <a:gd name="connsiteX5" fmla="*/ 29869 w 43256"/>
                <a:gd name="connsiteY5" fmla="*/ 2340 h 53943"/>
                <a:gd name="connsiteX6" fmla="*/ 35499 w 43256"/>
                <a:gd name="connsiteY6" fmla="*/ 549 h 53943"/>
                <a:gd name="connsiteX7" fmla="*/ 38354 w 43256"/>
                <a:gd name="connsiteY7" fmla="*/ 5435 h 53943"/>
                <a:gd name="connsiteX8" fmla="*/ 42018 w 43256"/>
                <a:gd name="connsiteY8" fmla="*/ 10177 h 53943"/>
                <a:gd name="connsiteX9" fmla="*/ 41854 w 43256"/>
                <a:gd name="connsiteY9" fmla="*/ 15319 h 53943"/>
                <a:gd name="connsiteX10" fmla="*/ 43052 w 43256"/>
                <a:gd name="connsiteY10" fmla="*/ 23181 h 53943"/>
                <a:gd name="connsiteX11" fmla="*/ 37440 w 43256"/>
                <a:gd name="connsiteY11" fmla="*/ 30063 h 53943"/>
                <a:gd name="connsiteX12" fmla="*/ 35431 w 43256"/>
                <a:gd name="connsiteY12" fmla="*/ 35960 h 53943"/>
                <a:gd name="connsiteX13" fmla="*/ 28591 w 43256"/>
                <a:gd name="connsiteY13" fmla="*/ 36674 h 53943"/>
                <a:gd name="connsiteX14" fmla="*/ 23703 w 43256"/>
                <a:gd name="connsiteY14" fmla="*/ 42965 h 53943"/>
                <a:gd name="connsiteX15" fmla="*/ 16516 w 43256"/>
                <a:gd name="connsiteY15" fmla="*/ 39125 h 53943"/>
                <a:gd name="connsiteX16" fmla="*/ 5840 w 43256"/>
                <a:gd name="connsiteY16" fmla="*/ 35331 h 53943"/>
                <a:gd name="connsiteX17" fmla="*/ 1146 w 43256"/>
                <a:gd name="connsiteY17" fmla="*/ 31109 h 53943"/>
                <a:gd name="connsiteX18" fmla="*/ 2149 w 43256"/>
                <a:gd name="connsiteY18" fmla="*/ 25410 h 53943"/>
                <a:gd name="connsiteX19" fmla="*/ 31 w 43256"/>
                <a:gd name="connsiteY19" fmla="*/ 19563 h 53943"/>
                <a:gd name="connsiteX20" fmla="*/ 3899 w 43256"/>
                <a:gd name="connsiteY20" fmla="*/ 14366 h 53943"/>
                <a:gd name="connsiteX21" fmla="*/ 3936 w 43256"/>
                <a:gd name="connsiteY21" fmla="*/ 14229 h 53943"/>
                <a:gd name="connsiteX0" fmla="*/ 2091049 w 4181878"/>
                <a:gd name="connsiteY0" fmla="*/ 3235379 h 3326819"/>
                <a:gd name="connsiteX1" fmla="*/ 1221629 w 4181878"/>
                <a:gd name="connsiteY1" fmla="*/ 3062645 h 3326819"/>
                <a:gd name="connsiteX2" fmla="*/ 2182489 w 4181878"/>
                <a:gd name="connsiteY2" fmla="*/ 3326819 h 3326819"/>
                <a:gd name="connsiteX0" fmla="*/ 1410962 w 4181878"/>
                <a:gd name="connsiteY0" fmla="*/ 2709881 h 3326819"/>
                <a:gd name="connsiteX1" fmla="*/ 1442863 w 4181878"/>
                <a:gd name="connsiteY1" fmla="*/ 2654697 h 3326819"/>
                <a:gd name="connsiteX2" fmla="*/ 1410962 w 4181878"/>
                <a:gd name="connsiteY2" fmla="*/ 2709881 h 3326819"/>
                <a:gd name="connsiteX0" fmla="*/ 1384302 w 4181878"/>
                <a:gd name="connsiteY0" fmla="*/ 2455285 h 3326819"/>
                <a:gd name="connsiteX1" fmla="*/ 1384302 w 4181878"/>
                <a:gd name="connsiteY1" fmla="*/ 2536478 h 3326819"/>
                <a:gd name="connsiteX2" fmla="*/ 1336448 w 4181878"/>
                <a:gd name="connsiteY2" fmla="*/ 2648282 h 3326819"/>
                <a:gd name="connsiteX3" fmla="*/ 1384302 w 4181878"/>
                <a:gd name="connsiteY3" fmla="*/ 2455285 h 3326819"/>
                <a:gd name="connsiteX0" fmla="*/ 4729 w 43256"/>
                <a:gd name="connsiteY0" fmla="*/ 26036 h 53943"/>
                <a:gd name="connsiteX1" fmla="*/ 2196 w 43256"/>
                <a:gd name="connsiteY1" fmla="*/ 25239 h 53943"/>
                <a:gd name="connsiteX2" fmla="*/ 6964 w 43256"/>
                <a:gd name="connsiteY2" fmla="*/ 34758 h 53943"/>
                <a:gd name="connsiteX3" fmla="*/ 5856 w 43256"/>
                <a:gd name="connsiteY3" fmla="*/ 35139 h 53943"/>
                <a:gd name="connsiteX4" fmla="*/ 16514 w 43256"/>
                <a:gd name="connsiteY4" fmla="*/ 38949 h 53943"/>
                <a:gd name="connsiteX5" fmla="*/ 15846 w 43256"/>
                <a:gd name="connsiteY5" fmla="*/ 37209 h 53943"/>
                <a:gd name="connsiteX6" fmla="*/ 28863 w 43256"/>
                <a:gd name="connsiteY6" fmla="*/ 34610 h 53943"/>
                <a:gd name="connsiteX7" fmla="*/ 28596 w 43256"/>
                <a:gd name="connsiteY7" fmla="*/ 36519 h 53943"/>
                <a:gd name="connsiteX8" fmla="*/ 34165 w 43256"/>
                <a:gd name="connsiteY8" fmla="*/ 22813 h 53943"/>
                <a:gd name="connsiteX9" fmla="*/ 37416 w 43256"/>
                <a:gd name="connsiteY9" fmla="*/ 29949 h 53943"/>
                <a:gd name="connsiteX10" fmla="*/ 41834 w 43256"/>
                <a:gd name="connsiteY10" fmla="*/ 15213 h 53943"/>
                <a:gd name="connsiteX11" fmla="*/ 40386 w 43256"/>
                <a:gd name="connsiteY11" fmla="*/ 17889 h 53943"/>
                <a:gd name="connsiteX12" fmla="*/ 38360 w 43256"/>
                <a:gd name="connsiteY12" fmla="*/ 5285 h 53943"/>
                <a:gd name="connsiteX13" fmla="*/ 38436 w 43256"/>
                <a:gd name="connsiteY13" fmla="*/ 6549 h 53943"/>
                <a:gd name="connsiteX14" fmla="*/ 29114 w 43256"/>
                <a:gd name="connsiteY14" fmla="*/ 3811 h 53943"/>
                <a:gd name="connsiteX15" fmla="*/ 29856 w 43256"/>
                <a:gd name="connsiteY15" fmla="*/ 2199 h 53943"/>
                <a:gd name="connsiteX16" fmla="*/ 22177 w 43256"/>
                <a:gd name="connsiteY16" fmla="*/ 4579 h 53943"/>
                <a:gd name="connsiteX17" fmla="*/ 22536 w 43256"/>
                <a:gd name="connsiteY17" fmla="*/ 3189 h 53943"/>
                <a:gd name="connsiteX18" fmla="*/ 14036 w 43256"/>
                <a:gd name="connsiteY18" fmla="*/ 5051 h 53943"/>
                <a:gd name="connsiteX19" fmla="*/ 15336 w 43256"/>
                <a:gd name="connsiteY19" fmla="*/ 6399 h 53943"/>
                <a:gd name="connsiteX20" fmla="*/ 4163 w 43256"/>
                <a:gd name="connsiteY20" fmla="*/ 15648 h 53943"/>
                <a:gd name="connsiteX21" fmla="*/ 3936 w 43256"/>
                <a:gd name="connsiteY21" fmla="*/ 14229 h 53943"/>
                <a:gd name="connsiteX0" fmla="*/ 3936 w 43256"/>
                <a:gd name="connsiteY0" fmla="*/ 14229 h 53943"/>
                <a:gd name="connsiteX1" fmla="*/ 5659 w 43256"/>
                <a:gd name="connsiteY1" fmla="*/ 6766 h 53943"/>
                <a:gd name="connsiteX2" fmla="*/ 14041 w 43256"/>
                <a:gd name="connsiteY2" fmla="*/ 5061 h 53943"/>
                <a:gd name="connsiteX3" fmla="*/ 22492 w 43256"/>
                <a:gd name="connsiteY3" fmla="*/ 3291 h 53943"/>
                <a:gd name="connsiteX4" fmla="*/ 25785 w 43256"/>
                <a:gd name="connsiteY4" fmla="*/ 59 h 53943"/>
                <a:gd name="connsiteX5" fmla="*/ 29869 w 43256"/>
                <a:gd name="connsiteY5" fmla="*/ 2340 h 53943"/>
                <a:gd name="connsiteX6" fmla="*/ 35499 w 43256"/>
                <a:gd name="connsiteY6" fmla="*/ 549 h 53943"/>
                <a:gd name="connsiteX7" fmla="*/ 38354 w 43256"/>
                <a:gd name="connsiteY7" fmla="*/ 5435 h 53943"/>
                <a:gd name="connsiteX8" fmla="*/ 42018 w 43256"/>
                <a:gd name="connsiteY8" fmla="*/ 10177 h 53943"/>
                <a:gd name="connsiteX9" fmla="*/ 41854 w 43256"/>
                <a:gd name="connsiteY9" fmla="*/ 15319 h 53943"/>
                <a:gd name="connsiteX10" fmla="*/ 43052 w 43256"/>
                <a:gd name="connsiteY10" fmla="*/ 23181 h 53943"/>
                <a:gd name="connsiteX11" fmla="*/ 37440 w 43256"/>
                <a:gd name="connsiteY11" fmla="*/ 30063 h 53943"/>
                <a:gd name="connsiteX12" fmla="*/ 35431 w 43256"/>
                <a:gd name="connsiteY12" fmla="*/ 35960 h 53943"/>
                <a:gd name="connsiteX13" fmla="*/ 28591 w 43256"/>
                <a:gd name="connsiteY13" fmla="*/ 36674 h 53943"/>
                <a:gd name="connsiteX14" fmla="*/ 23703 w 43256"/>
                <a:gd name="connsiteY14" fmla="*/ 42965 h 53943"/>
                <a:gd name="connsiteX15" fmla="*/ 16516 w 43256"/>
                <a:gd name="connsiteY15" fmla="*/ 39125 h 53943"/>
                <a:gd name="connsiteX16" fmla="*/ 5840 w 43256"/>
                <a:gd name="connsiteY16" fmla="*/ 35331 h 53943"/>
                <a:gd name="connsiteX17" fmla="*/ 1146 w 43256"/>
                <a:gd name="connsiteY17" fmla="*/ 31109 h 53943"/>
                <a:gd name="connsiteX18" fmla="*/ 2149 w 43256"/>
                <a:gd name="connsiteY18" fmla="*/ 25410 h 53943"/>
                <a:gd name="connsiteX19" fmla="*/ 31 w 43256"/>
                <a:gd name="connsiteY19" fmla="*/ 19563 h 53943"/>
                <a:gd name="connsiteX20" fmla="*/ 3899 w 43256"/>
                <a:gd name="connsiteY20" fmla="*/ 14366 h 53943"/>
                <a:gd name="connsiteX21" fmla="*/ 3936 w 43256"/>
                <a:gd name="connsiteY21" fmla="*/ 14229 h 53943"/>
                <a:gd name="connsiteX0" fmla="*/ 2091049 w 4181878"/>
                <a:gd name="connsiteY0" fmla="*/ 3235379 h 3326819"/>
                <a:gd name="connsiteX1" fmla="*/ 1511915 w 4181878"/>
                <a:gd name="connsiteY1" fmla="*/ 2583673 h 3326819"/>
                <a:gd name="connsiteX2" fmla="*/ 2182489 w 4181878"/>
                <a:gd name="connsiteY2" fmla="*/ 3326819 h 3326819"/>
                <a:gd name="connsiteX0" fmla="*/ 1410962 w 4181878"/>
                <a:gd name="connsiteY0" fmla="*/ 2709881 h 3326819"/>
                <a:gd name="connsiteX1" fmla="*/ 1442863 w 4181878"/>
                <a:gd name="connsiteY1" fmla="*/ 2654697 h 3326819"/>
                <a:gd name="connsiteX2" fmla="*/ 1410962 w 4181878"/>
                <a:gd name="connsiteY2" fmla="*/ 2709881 h 3326819"/>
                <a:gd name="connsiteX0" fmla="*/ 1384302 w 4181878"/>
                <a:gd name="connsiteY0" fmla="*/ 2455285 h 3326819"/>
                <a:gd name="connsiteX1" fmla="*/ 1384302 w 4181878"/>
                <a:gd name="connsiteY1" fmla="*/ 2536478 h 3326819"/>
                <a:gd name="connsiteX2" fmla="*/ 1336448 w 4181878"/>
                <a:gd name="connsiteY2" fmla="*/ 2648282 h 3326819"/>
                <a:gd name="connsiteX3" fmla="*/ 1384302 w 4181878"/>
                <a:gd name="connsiteY3" fmla="*/ 2455285 h 3326819"/>
                <a:gd name="connsiteX0" fmla="*/ 4729 w 43256"/>
                <a:gd name="connsiteY0" fmla="*/ 26036 h 53943"/>
                <a:gd name="connsiteX1" fmla="*/ 2196 w 43256"/>
                <a:gd name="connsiteY1" fmla="*/ 25239 h 53943"/>
                <a:gd name="connsiteX2" fmla="*/ 6964 w 43256"/>
                <a:gd name="connsiteY2" fmla="*/ 34758 h 53943"/>
                <a:gd name="connsiteX3" fmla="*/ 5856 w 43256"/>
                <a:gd name="connsiteY3" fmla="*/ 35139 h 53943"/>
                <a:gd name="connsiteX4" fmla="*/ 16514 w 43256"/>
                <a:gd name="connsiteY4" fmla="*/ 38949 h 53943"/>
                <a:gd name="connsiteX5" fmla="*/ 15846 w 43256"/>
                <a:gd name="connsiteY5" fmla="*/ 37209 h 53943"/>
                <a:gd name="connsiteX6" fmla="*/ 28863 w 43256"/>
                <a:gd name="connsiteY6" fmla="*/ 34610 h 53943"/>
                <a:gd name="connsiteX7" fmla="*/ 28596 w 43256"/>
                <a:gd name="connsiteY7" fmla="*/ 36519 h 53943"/>
                <a:gd name="connsiteX8" fmla="*/ 34165 w 43256"/>
                <a:gd name="connsiteY8" fmla="*/ 22813 h 53943"/>
                <a:gd name="connsiteX9" fmla="*/ 37416 w 43256"/>
                <a:gd name="connsiteY9" fmla="*/ 29949 h 53943"/>
                <a:gd name="connsiteX10" fmla="*/ 41834 w 43256"/>
                <a:gd name="connsiteY10" fmla="*/ 15213 h 53943"/>
                <a:gd name="connsiteX11" fmla="*/ 40386 w 43256"/>
                <a:gd name="connsiteY11" fmla="*/ 17889 h 53943"/>
                <a:gd name="connsiteX12" fmla="*/ 38360 w 43256"/>
                <a:gd name="connsiteY12" fmla="*/ 5285 h 53943"/>
                <a:gd name="connsiteX13" fmla="*/ 38436 w 43256"/>
                <a:gd name="connsiteY13" fmla="*/ 6549 h 53943"/>
                <a:gd name="connsiteX14" fmla="*/ 29114 w 43256"/>
                <a:gd name="connsiteY14" fmla="*/ 3811 h 53943"/>
                <a:gd name="connsiteX15" fmla="*/ 29856 w 43256"/>
                <a:gd name="connsiteY15" fmla="*/ 2199 h 53943"/>
                <a:gd name="connsiteX16" fmla="*/ 22177 w 43256"/>
                <a:gd name="connsiteY16" fmla="*/ 4579 h 53943"/>
                <a:gd name="connsiteX17" fmla="*/ 22536 w 43256"/>
                <a:gd name="connsiteY17" fmla="*/ 3189 h 53943"/>
                <a:gd name="connsiteX18" fmla="*/ 14036 w 43256"/>
                <a:gd name="connsiteY18" fmla="*/ 5051 h 53943"/>
                <a:gd name="connsiteX19" fmla="*/ 15336 w 43256"/>
                <a:gd name="connsiteY19" fmla="*/ 6399 h 53943"/>
                <a:gd name="connsiteX20" fmla="*/ 4163 w 43256"/>
                <a:gd name="connsiteY20" fmla="*/ 15648 h 53943"/>
                <a:gd name="connsiteX21" fmla="*/ 3936 w 43256"/>
                <a:gd name="connsiteY21" fmla="*/ 14229 h 53943"/>
                <a:gd name="connsiteX0" fmla="*/ 3936 w 43256"/>
                <a:gd name="connsiteY0" fmla="*/ 14229 h 52460"/>
                <a:gd name="connsiteX1" fmla="*/ 5659 w 43256"/>
                <a:gd name="connsiteY1" fmla="*/ 6766 h 52460"/>
                <a:gd name="connsiteX2" fmla="*/ 14041 w 43256"/>
                <a:gd name="connsiteY2" fmla="*/ 5061 h 52460"/>
                <a:gd name="connsiteX3" fmla="*/ 22492 w 43256"/>
                <a:gd name="connsiteY3" fmla="*/ 3291 h 52460"/>
                <a:gd name="connsiteX4" fmla="*/ 25785 w 43256"/>
                <a:gd name="connsiteY4" fmla="*/ 59 h 52460"/>
                <a:gd name="connsiteX5" fmla="*/ 29869 w 43256"/>
                <a:gd name="connsiteY5" fmla="*/ 2340 h 52460"/>
                <a:gd name="connsiteX6" fmla="*/ 35499 w 43256"/>
                <a:gd name="connsiteY6" fmla="*/ 549 h 52460"/>
                <a:gd name="connsiteX7" fmla="*/ 38354 w 43256"/>
                <a:gd name="connsiteY7" fmla="*/ 5435 h 52460"/>
                <a:gd name="connsiteX8" fmla="*/ 42018 w 43256"/>
                <a:gd name="connsiteY8" fmla="*/ 10177 h 52460"/>
                <a:gd name="connsiteX9" fmla="*/ 41854 w 43256"/>
                <a:gd name="connsiteY9" fmla="*/ 15319 h 52460"/>
                <a:gd name="connsiteX10" fmla="*/ 43052 w 43256"/>
                <a:gd name="connsiteY10" fmla="*/ 23181 h 52460"/>
                <a:gd name="connsiteX11" fmla="*/ 37440 w 43256"/>
                <a:gd name="connsiteY11" fmla="*/ 30063 h 52460"/>
                <a:gd name="connsiteX12" fmla="*/ 35431 w 43256"/>
                <a:gd name="connsiteY12" fmla="*/ 35960 h 52460"/>
                <a:gd name="connsiteX13" fmla="*/ 28591 w 43256"/>
                <a:gd name="connsiteY13" fmla="*/ 36674 h 52460"/>
                <a:gd name="connsiteX14" fmla="*/ 23703 w 43256"/>
                <a:gd name="connsiteY14" fmla="*/ 42965 h 52460"/>
                <a:gd name="connsiteX15" fmla="*/ 16516 w 43256"/>
                <a:gd name="connsiteY15" fmla="*/ 39125 h 52460"/>
                <a:gd name="connsiteX16" fmla="*/ 5840 w 43256"/>
                <a:gd name="connsiteY16" fmla="*/ 35331 h 52460"/>
                <a:gd name="connsiteX17" fmla="*/ 1146 w 43256"/>
                <a:gd name="connsiteY17" fmla="*/ 31109 h 52460"/>
                <a:gd name="connsiteX18" fmla="*/ 2149 w 43256"/>
                <a:gd name="connsiteY18" fmla="*/ 25410 h 52460"/>
                <a:gd name="connsiteX19" fmla="*/ 31 w 43256"/>
                <a:gd name="connsiteY19" fmla="*/ 19563 h 52460"/>
                <a:gd name="connsiteX20" fmla="*/ 3899 w 43256"/>
                <a:gd name="connsiteY20" fmla="*/ 14366 h 52460"/>
                <a:gd name="connsiteX21" fmla="*/ 3936 w 43256"/>
                <a:gd name="connsiteY21" fmla="*/ 14229 h 52460"/>
                <a:gd name="connsiteX0" fmla="*/ 2091049 w 4181878"/>
                <a:gd name="connsiteY0" fmla="*/ 3235379 h 3235379"/>
                <a:gd name="connsiteX1" fmla="*/ 1511915 w 4181878"/>
                <a:gd name="connsiteY1" fmla="*/ 2583673 h 3235379"/>
                <a:gd name="connsiteX0" fmla="*/ 1410962 w 4181878"/>
                <a:gd name="connsiteY0" fmla="*/ 2709881 h 3235379"/>
                <a:gd name="connsiteX1" fmla="*/ 1442863 w 4181878"/>
                <a:gd name="connsiteY1" fmla="*/ 2654697 h 3235379"/>
                <a:gd name="connsiteX2" fmla="*/ 1410962 w 4181878"/>
                <a:gd name="connsiteY2" fmla="*/ 2709881 h 3235379"/>
                <a:gd name="connsiteX0" fmla="*/ 1384302 w 4181878"/>
                <a:gd name="connsiteY0" fmla="*/ 2455285 h 3235379"/>
                <a:gd name="connsiteX1" fmla="*/ 1384302 w 4181878"/>
                <a:gd name="connsiteY1" fmla="*/ 2536478 h 3235379"/>
                <a:gd name="connsiteX2" fmla="*/ 1336448 w 4181878"/>
                <a:gd name="connsiteY2" fmla="*/ 2648282 h 3235379"/>
                <a:gd name="connsiteX3" fmla="*/ 1384302 w 4181878"/>
                <a:gd name="connsiteY3" fmla="*/ 2455285 h 3235379"/>
                <a:gd name="connsiteX0" fmla="*/ 4729 w 43256"/>
                <a:gd name="connsiteY0" fmla="*/ 26036 h 52460"/>
                <a:gd name="connsiteX1" fmla="*/ 2196 w 43256"/>
                <a:gd name="connsiteY1" fmla="*/ 25239 h 52460"/>
                <a:gd name="connsiteX2" fmla="*/ 6964 w 43256"/>
                <a:gd name="connsiteY2" fmla="*/ 34758 h 52460"/>
                <a:gd name="connsiteX3" fmla="*/ 5856 w 43256"/>
                <a:gd name="connsiteY3" fmla="*/ 35139 h 52460"/>
                <a:gd name="connsiteX4" fmla="*/ 16514 w 43256"/>
                <a:gd name="connsiteY4" fmla="*/ 38949 h 52460"/>
                <a:gd name="connsiteX5" fmla="*/ 15846 w 43256"/>
                <a:gd name="connsiteY5" fmla="*/ 37209 h 52460"/>
                <a:gd name="connsiteX6" fmla="*/ 28863 w 43256"/>
                <a:gd name="connsiteY6" fmla="*/ 34610 h 52460"/>
                <a:gd name="connsiteX7" fmla="*/ 28596 w 43256"/>
                <a:gd name="connsiteY7" fmla="*/ 36519 h 52460"/>
                <a:gd name="connsiteX8" fmla="*/ 34165 w 43256"/>
                <a:gd name="connsiteY8" fmla="*/ 22813 h 52460"/>
                <a:gd name="connsiteX9" fmla="*/ 37416 w 43256"/>
                <a:gd name="connsiteY9" fmla="*/ 29949 h 52460"/>
                <a:gd name="connsiteX10" fmla="*/ 41834 w 43256"/>
                <a:gd name="connsiteY10" fmla="*/ 15213 h 52460"/>
                <a:gd name="connsiteX11" fmla="*/ 40386 w 43256"/>
                <a:gd name="connsiteY11" fmla="*/ 17889 h 52460"/>
                <a:gd name="connsiteX12" fmla="*/ 38360 w 43256"/>
                <a:gd name="connsiteY12" fmla="*/ 5285 h 52460"/>
                <a:gd name="connsiteX13" fmla="*/ 38436 w 43256"/>
                <a:gd name="connsiteY13" fmla="*/ 6549 h 52460"/>
                <a:gd name="connsiteX14" fmla="*/ 29114 w 43256"/>
                <a:gd name="connsiteY14" fmla="*/ 3811 h 52460"/>
                <a:gd name="connsiteX15" fmla="*/ 29856 w 43256"/>
                <a:gd name="connsiteY15" fmla="*/ 2199 h 52460"/>
                <a:gd name="connsiteX16" fmla="*/ 22177 w 43256"/>
                <a:gd name="connsiteY16" fmla="*/ 4579 h 52460"/>
                <a:gd name="connsiteX17" fmla="*/ 22536 w 43256"/>
                <a:gd name="connsiteY17" fmla="*/ 3189 h 52460"/>
                <a:gd name="connsiteX18" fmla="*/ 14036 w 43256"/>
                <a:gd name="connsiteY18" fmla="*/ 5051 h 52460"/>
                <a:gd name="connsiteX19" fmla="*/ 15336 w 43256"/>
                <a:gd name="connsiteY19" fmla="*/ 6399 h 52460"/>
                <a:gd name="connsiteX20" fmla="*/ 4163 w 43256"/>
                <a:gd name="connsiteY20" fmla="*/ 15648 h 52460"/>
                <a:gd name="connsiteX21" fmla="*/ 3936 w 43256"/>
                <a:gd name="connsiteY21" fmla="*/ 14229 h 52460"/>
                <a:gd name="connsiteX0" fmla="*/ 3936 w 43256"/>
                <a:gd name="connsiteY0" fmla="*/ 14229 h 44306"/>
                <a:gd name="connsiteX1" fmla="*/ 5659 w 43256"/>
                <a:gd name="connsiteY1" fmla="*/ 6766 h 44306"/>
                <a:gd name="connsiteX2" fmla="*/ 14041 w 43256"/>
                <a:gd name="connsiteY2" fmla="*/ 5061 h 44306"/>
                <a:gd name="connsiteX3" fmla="*/ 22492 w 43256"/>
                <a:gd name="connsiteY3" fmla="*/ 3291 h 44306"/>
                <a:gd name="connsiteX4" fmla="*/ 25785 w 43256"/>
                <a:gd name="connsiteY4" fmla="*/ 59 h 44306"/>
                <a:gd name="connsiteX5" fmla="*/ 29869 w 43256"/>
                <a:gd name="connsiteY5" fmla="*/ 2340 h 44306"/>
                <a:gd name="connsiteX6" fmla="*/ 35499 w 43256"/>
                <a:gd name="connsiteY6" fmla="*/ 549 h 44306"/>
                <a:gd name="connsiteX7" fmla="*/ 38354 w 43256"/>
                <a:gd name="connsiteY7" fmla="*/ 5435 h 44306"/>
                <a:gd name="connsiteX8" fmla="*/ 42018 w 43256"/>
                <a:gd name="connsiteY8" fmla="*/ 10177 h 44306"/>
                <a:gd name="connsiteX9" fmla="*/ 41854 w 43256"/>
                <a:gd name="connsiteY9" fmla="*/ 15319 h 44306"/>
                <a:gd name="connsiteX10" fmla="*/ 43052 w 43256"/>
                <a:gd name="connsiteY10" fmla="*/ 23181 h 44306"/>
                <a:gd name="connsiteX11" fmla="*/ 37440 w 43256"/>
                <a:gd name="connsiteY11" fmla="*/ 30063 h 44306"/>
                <a:gd name="connsiteX12" fmla="*/ 35431 w 43256"/>
                <a:gd name="connsiteY12" fmla="*/ 35960 h 44306"/>
                <a:gd name="connsiteX13" fmla="*/ 28591 w 43256"/>
                <a:gd name="connsiteY13" fmla="*/ 36674 h 44306"/>
                <a:gd name="connsiteX14" fmla="*/ 23703 w 43256"/>
                <a:gd name="connsiteY14" fmla="*/ 42965 h 44306"/>
                <a:gd name="connsiteX15" fmla="*/ 16516 w 43256"/>
                <a:gd name="connsiteY15" fmla="*/ 39125 h 44306"/>
                <a:gd name="connsiteX16" fmla="*/ 5840 w 43256"/>
                <a:gd name="connsiteY16" fmla="*/ 35331 h 44306"/>
                <a:gd name="connsiteX17" fmla="*/ 1146 w 43256"/>
                <a:gd name="connsiteY17" fmla="*/ 31109 h 44306"/>
                <a:gd name="connsiteX18" fmla="*/ 2149 w 43256"/>
                <a:gd name="connsiteY18" fmla="*/ 25410 h 44306"/>
                <a:gd name="connsiteX19" fmla="*/ 31 w 43256"/>
                <a:gd name="connsiteY19" fmla="*/ 19563 h 44306"/>
                <a:gd name="connsiteX20" fmla="*/ 3899 w 43256"/>
                <a:gd name="connsiteY20" fmla="*/ 14366 h 44306"/>
                <a:gd name="connsiteX21" fmla="*/ 3936 w 43256"/>
                <a:gd name="connsiteY21" fmla="*/ 14229 h 44306"/>
                <a:gd name="connsiteX0" fmla="*/ 1524992 w 4181878"/>
                <a:gd name="connsiteY0" fmla="*/ 2654808 h 2732514"/>
                <a:gd name="connsiteX1" fmla="*/ 1511915 w 4181878"/>
                <a:gd name="connsiteY1" fmla="*/ 2583673 h 2732514"/>
                <a:gd name="connsiteX0" fmla="*/ 1410962 w 4181878"/>
                <a:gd name="connsiteY0" fmla="*/ 2709881 h 2732514"/>
                <a:gd name="connsiteX1" fmla="*/ 1442863 w 4181878"/>
                <a:gd name="connsiteY1" fmla="*/ 2654697 h 2732514"/>
                <a:gd name="connsiteX2" fmla="*/ 1410962 w 4181878"/>
                <a:gd name="connsiteY2" fmla="*/ 2709881 h 2732514"/>
                <a:gd name="connsiteX0" fmla="*/ 1384302 w 4181878"/>
                <a:gd name="connsiteY0" fmla="*/ 2455285 h 2732514"/>
                <a:gd name="connsiteX1" fmla="*/ 1384302 w 4181878"/>
                <a:gd name="connsiteY1" fmla="*/ 2536478 h 2732514"/>
                <a:gd name="connsiteX2" fmla="*/ 1336448 w 4181878"/>
                <a:gd name="connsiteY2" fmla="*/ 2648282 h 2732514"/>
                <a:gd name="connsiteX3" fmla="*/ 1384302 w 4181878"/>
                <a:gd name="connsiteY3" fmla="*/ 2455285 h 2732514"/>
                <a:gd name="connsiteX0" fmla="*/ 4729 w 43256"/>
                <a:gd name="connsiteY0" fmla="*/ 26036 h 44306"/>
                <a:gd name="connsiteX1" fmla="*/ 2196 w 43256"/>
                <a:gd name="connsiteY1" fmla="*/ 25239 h 44306"/>
                <a:gd name="connsiteX2" fmla="*/ 6964 w 43256"/>
                <a:gd name="connsiteY2" fmla="*/ 34758 h 44306"/>
                <a:gd name="connsiteX3" fmla="*/ 5856 w 43256"/>
                <a:gd name="connsiteY3" fmla="*/ 35139 h 44306"/>
                <a:gd name="connsiteX4" fmla="*/ 16514 w 43256"/>
                <a:gd name="connsiteY4" fmla="*/ 38949 h 44306"/>
                <a:gd name="connsiteX5" fmla="*/ 15846 w 43256"/>
                <a:gd name="connsiteY5" fmla="*/ 37209 h 44306"/>
                <a:gd name="connsiteX6" fmla="*/ 28863 w 43256"/>
                <a:gd name="connsiteY6" fmla="*/ 34610 h 44306"/>
                <a:gd name="connsiteX7" fmla="*/ 28596 w 43256"/>
                <a:gd name="connsiteY7" fmla="*/ 36519 h 44306"/>
                <a:gd name="connsiteX8" fmla="*/ 34165 w 43256"/>
                <a:gd name="connsiteY8" fmla="*/ 22813 h 44306"/>
                <a:gd name="connsiteX9" fmla="*/ 37416 w 43256"/>
                <a:gd name="connsiteY9" fmla="*/ 29949 h 44306"/>
                <a:gd name="connsiteX10" fmla="*/ 41834 w 43256"/>
                <a:gd name="connsiteY10" fmla="*/ 15213 h 44306"/>
                <a:gd name="connsiteX11" fmla="*/ 40386 w 43256"/>
                <a:gd name="connsiteY11" fmla="*/ 17889 h 44306"/>
                <a:gd name="connsiteX12" fmla="*/ 38360 w 43256"/>
                <a:gd name="connsiteY12" fmla="*/ 5285 h 44306"/>
                <a:gd name="connsiteX13" fmla="*/ 38436 w 43256"/>
                <a:gd name="connsiteY13" fmla="*/ 6549 h 44306"/>
                <a:gd name="connsiteX14" fmla="*/ 29114 w 43256"/>
                <a:gd name="connsiteY14" fmla="*/ 3811 h 44306"/>
                <a:gd name="connsiteX15" fmla="*/ 29856 w 43256"/>
                <a:gd name="connsiteY15" fmla="*/ 2199 h 44306"/>
                <a:gd name="connsiteX16" fmla="*/ 22177 w 43256"/>
                <a:gd name="connsiteY16" fmla="*/ 4579 h 44306"/>
                <a:gd name="connsiteX17" fmla="*/ 22536 w 43256"/>
                <a:gd name="connsiteY17" fmla="*/ 3189 h 44306"/>
                <a:gd name="connsiteX18" fmla="*/ 14036 w 43256"/>
                <a:gd name="connsiteY18" fmla="*/ 5051 h 44306"/>
                <a:gd name="connsiteX19" fmla="*/ 15336 w 43256"/>
                <a:gd name="connsiteY19" fmla="*/ 6399 h 44306"/>
                <a:gd name="connsiteX20" fmla="*/ 4163 w 43256"/>
                <a:gd name="connsiteY20" fmla="*/ 15648 h 44306"/>
                <a:gd name="connsiteX21" fmla="*/ 3936 w 43256"/>
                <a:gd name="connsiteY21" fmla="*/ 14229 h 44306"/>
                <a:gd name="connsiteX0" fmla="*/ 3936 w 43256"/>
                <a:gd name="connsiteY0" fmla="*/ 14229 h 44306"/>
                <a:gd name="connsiteX1" fmla="*/ 5659 w 43256"/>
                <a:gd name="connsiteY1" fmla="*/ 6766 h 44306"/>
                <a:gd name="connsiteX2" fmla="*/ 14041 w 43256"/>
                <a:gd name="connsiteY2" fmla="*/ 5061 h 44306"/>
                <a:gd name="connsiteX3" fmla="*/ 22492 w 43256"/>
                <a:gd name="connsiteY3" fmla="*/ 3291 h 44306"/>
                <a:gd name="connsiteX4" fmla="*/ 25785 w 43256"/>
                <a:gd name="connsiteY4" fmla="*/ 59 h 44306"/>
                <a:gd name="connsiteX5" fmla="*/ 29869 w 43256"/>
                <a:gd name="connsiteY5" fmla="*/ 2340 h 44306"/>
                <a:gd name="connsiteX6" fmla="*/ 35499 w 43256"/>
                <a:gd name="connsiteY6" fmla="*/ 549 h 44306"/>
                <a:gd name="connsiteX7" fmla="*/ 38354 w 43256"/>
                <a:gd name="connsiteY7" fmla="*/ 5435 h 44306"/>
                <a:gd name="connsiteX8" fmla="*/ 42018 w 43256"/>
                <a:gd name="connsiteY8" fmla="*/ 10177 h 44306"/>
                <a:gd name="connsiteX9" fmla="*/ 41854 w 43256"/>
                <a:gd name="connsiteY9" fmla="*/ 15319 h 44306"/>
                <a:gd name="connsiteX10" fmla="*/ 43052 w 43256"/>
                <a:gd name="connsiteY10" fmla="*/ 23181 h 44306"/>
                <a:gd name="connsiteX11" fmla="*/ 37440 w 43256"/>
                <a:gd name="connsiteY11" fmla="*/ 30063 h 44306"/>
                <a:gd name="connsiteX12" fmla="*/ 35431 w 43256"/>
                <a:gd name="connsiteY12" fmla="*/ 35960 h 44306"/>
                <a:gd name="connsiteX13" fmla="*/ 28591 w 43256"/>
                <a:gd name="connsiteY13" fmla="*/ 36674 h 44306"/>
                <a:gd name="connsiteX14" fmla="*/ 23703 w 43256"/>
                <a:gd name="connsiteY14" fmla="*/ 42965 h 44306"/>
                <a:gd name="connsiteX15" fmla="*/ 16516 w 43256"/>
                <a:gd name="connsiteY15" fmla="*/ 39125 h 44306"/>
                <a:gd name="connsiteX16" fmla="*/ 5840 w 43256"/>
                <a:gd name="connsiteY16" fmla="*/ 35331 h 44306"/>
                <a:gd name="connsiteX17" fmla="*/ 1146 w 43256"/>
                <a:gd name="connsiteY17" fmla="*/ 31109 h 44306"/>
                <a:gd name="connsiteX18" fmla="*/ 2149 w 43256"/>
                <a:gd name="connsiteY18" fmla="*/ 25410 h 44306"/>
                <a:gd name="connsiteX19" fmla="*/ 31 w 43256"/>
                <a:gd name="connsiteY19" fmla="*/ 19563 h 44306"/>
                <a:gd name="connsiteX20" fmla="*/ 3899 w 43256"/>
                <a:gd name="connsiteY20" fmla="*/ 14366 h 44306"/>
                <a:gd name="connsiteX21" fmla="*/ 3936 w 43256"/>
                <a:gd name="connsiteY21" fmla="*/ 14229 h 44306"/>
                <a:gd name="connsiteX0" fmla="*/ 1524992 w 4181878"/>
                <a:gd name="connsiteY0" fmla="*/ 2654808 h 2732514"/>
                <a:gd name="connsiteX1" fmla="*/ 1511915 w 4181878"/>
                <a:gd name="connsiteY1" fmla="*/ 2583673 h 2732514"/>
                <a:gd name="connsiteX0" fmla="*/ 1410962 w 4181878"/>
                <a:gd name="connsiteY0" fmla="*/ 2709881 h 2732514"/>
                <a:gd name="connsiteX1" fmla="*/ 1442863 w 4181878"/>
                <a:gd name="connsiteY1" fmla="*/ 2654697 h 2732514"/>
                <a:gd name="connsiteX2" fmla="*/ 1410962 w 4181878"/>
                <a:gd name="connsiteY2" fmla="*/ 2709881 h 2732514"/>
                <a:gd name="connsiteX0" fmla="*/ 1384302 w 4181878"/>
                <a:gd name="connsiteY0" fmla="*/ 2455285 h 2732514"/>
                <a:gd name="connsiteX1" fmla="*/ 1384302 w 4181878"/>
                <a:gd name="connsiteY1" fmla="*/ 2536478 h 2732514"/>
                <a:gd name="connsiteX2" fmla="*/ 1384302 w 4181878"/>
                <a:gd name="connsiteY2" fmla="*/ 2455285 h 2732514"/>
                <a:gd name="connsiteX0" fmla="*/ 4729 w 43256"/>
                <a:gd name="connsiteY0" fmla="*/ 26036 h 44306"/>
                <a:gd name="connsiteX1" fmla="*/ 2196 w 43256"/>
                <a:gd name="connsiteY1" fmla="*/ 25239 h 44306"/>
                <a:gd name="connsiteX2" fmla="*/ 6964 w 43256"/>
                <a:gd name="connsiteY2" fmla="*/ 34758 h 44306"/>
                <a:gd name="connsiteX3" fmla="*/ 5856 w 43256"/>
                <a:gd name="connsiteY3" fmla="*/ 35139 h 44306"/>
                <a:gd name="connsiteX4" fmla="*/ 16514 w 43256"/>
                <a:gd name="connsiteY4" fmla="*/ 38949 h 44306"/>
                <a:gd name="connsiteX5" fmla="*/ 15846 w 43256"/>
                <a:gd name="connsiteY5" fmla="*/ 37209 h 44306"/>
                <a:gd name="connsiteX6" fmla="*/ 28863 w 43256"/>
                <a:gd name="connsiteY6" fmla="*/ 34610 h 44306"/>
                <a:gd name="connsiteX7" fmla="*/ 28596 w 43256"/>
                <a:gd name="connsiteY7" fmla="*/ 36519 h 44306"/>
                <a:gd name="connsiteX8" fmla="*/ 34165 w 43256"/>
                <a:gd name="connsiteY8" fmla="*/ 22813 h 44306"/>
                <a:gd name="connsiteX9" fmla="*/ 37416 w 43256"/>
                <a:gd name="connsiteY9" fmla="*/ 29949 h 44306"/>
                <a:gd name="connsiteX10" fmla="*/ 41834 w 43256"/>
                <a:gd name="connsiteY10" fmla="*/ 15213 h 44306"/>
                <a:gd name="connsiteX11" fmla="*/ 40386 w 43256"/>
                <a:gd name="connsiteY11" fmla="*/ 17889 h 44306"/>
                <a:gd name="connsiteX12" fmla="*/ 38360 w 43256"/>
                <a:gd name="connsiteY12" fmla="*/ 5285 h 44306"/>
                <a:gd name="connsiteX13" fmla="*/ 38436 w 43256"/>
                <a:gd name="connsiteY13" fmla="*/ 6549 h 44306"/>
                <a:gd name="connsiteX14" fmla="*/ 29114 w 43256"/>
                <a:gd name="connsiteY14" fmla="*/ 3811 h 44306"/>
                <a:gd name="connsiteX15" fmla="*/ 29856 w 43256"/>
                <a:gd name="connsiteY15" fmla="*/ 2199 h 44306"/>
                <a:gd name="connsiteX16" fmla="*/ 22177 w 43256"/>
                <a:gd name="connsiteY16" fmla="*/ 4579 h 44306"/>
                <a:gd name="connsiteX17" fmla="*/ 22536 w 43256"/>
                <a:gd name="connsiteY17" fmla="*/ 3189 h 44306"/>
                <a:gd name="connsiteX18" fmla="*/ 14036 w 43256"/>
                <a:gd name="connsiteY18" fmla="*/ 5051 h 44306"/>
                <a:gd name="connsiteX19" fmla="*/ 15336 w 43256"/>
                <a:gd name="connsiteY19" fmla="*/ 6399 h 44306"/>
                <a:gd name="connsiteX20" fmla="*/ 4163 w 43256"/>
                <a:gd name="connsiteY20" fmla="*/ 15648 h 44306"/>
                <a:gd name="connsiteX21" fmla="*/ 3936 w 43256"/>
                <a:gd name="connsiteY21" fmla="*/ 14229 h 44306"/>
                <a:gd name="connsiteX0" fmla="*/ 3936 w 43256"/>
                <a:gd name="connsiteY0" fmla="*/ 14229 h 44306"/>
                <a:gd name="connsiteX1" fmla="*/ 5659 w 43256"/>
                <a:gd name="connsiteY1" fmla="*/ 6766 h 44306"/>
                <a:gd name="connsiteX2" fmla="*/ 14041 w 43256"/>
                <a:gd name="connsiteY2" fmla="*/ 5061 h 44306"/>
                <a:gd name="connsiteX3" fmla="*/ 22492 w 43256"/>
                <a:gd name="connsiteY3" fmla="*/ 3291 h 44306"/>
                <a:gd name="connsiteX4" fmla="*/ 25785 w 43256"/>
                <a:gd name="connsiteY4" fmla="*/ 59 h 44306"/>
                <a:gd name="connsiteX5" fmla="*/ 29869 w 43256"/>
                <a:gd name="connsiteY5" fmla="*/ 2340 h 44306"/>
                <a:gd name="connsiteX6" fmla="*/ 35499 w 43256"/>
                <a:gd name="connsiteY6" fmla="*/ 549 h 44306"/>
                <a:gd name="connsiteX7" fmla="*/ 38354 w 43256"/>
                <a:gd name="connsiteY7" fmla="*/ 5435 h 44306"/>
                <a:gd name="connsiteX8" fmla="*/ 42018 w 43256"/>
                <a:gd name="connsiteY8" fmla="*/ 10177 h 44306"/>
                <a:gd name="connsiteX9" fmla="*/ 41854 w 43256"/>
                <a:gd name="connsiteY9" fmla="*/ 15319 h 44306"/>
                <a:gd name="connsiteX10" fmla="*/ 43052 w 43256"/>
                <a:gd name="connsiteY10" fmla="*/ 23181 h 44306"/>
                <a:gd name="connsiteX11" fmla="*/ 37440 w 43256"/>
                <a:gd name="connsiteY11" fmla="*/ 30063 h 44306"/>
                <a:gd name="connsiteX12" fmla="*/ 35431 w 43256"/>
                <a:gd name="connsiteY12" fmla="*/ 35960 h 44306"/>
                <a:gd name="connsiteX13" fmla="*/ 28591 w 43256"/>
                <a:gd name="connsiteY13" fmla="*/ 36674 h 44306"/>
                <a:gd name="connsiteX14" fmla="*/ 23703 w 43256"/>
                <a:gd name="connsiteY14" fmla="*/ 42965 h 44306"/>
                <a:gd name="connsiteX15" fmla="*/ 16516 w 43256"/>
                <a:gd name="connsiteY15" fmla="*/ 39125 h 44306"/>
                <a:gd name="connsiteX16" fmla="*/ 5840 w 43256"/>
                <a:gd name="connsiteY16" fmla="*/ 35331 h 44306"/>
                <a:gd name="connsiteX17" fmla="*/ 1146 w 43256"/>
                <a:gd name="connsiteY17" fmla="*/ 31109 h 44306"/>
                <a:gd name="connsiteX18" fmla="*/ 2149 w 43256"/>
                <a:gd name="connsiteY18" fmla="*/ 25410 h 44306"/>
                <a:gd name="connsiteX19" fmla="*/ 31 w 43256"/>
                <a:gd name="connsiteY19" fmla="*/ 19563 h 44306"/>
                <a:gd name="connsiteX20" fmla="*/ 3899 w 43256"/>
                <a:gd name="connsiteY20" fmla="*/ 14366 h 44306"/>
                <a:gd name="connsiteX21" fmla="*/ 3936 w 43256"/>
                <a:gd name="connsiteY21" fmla="*/ 14229 h 44306"/>
                <a:gd name="connsiteX0" fmla="*/ 1524992 w 4181878"/>
                <a:gd name="connsiteY0" fmla="*/ 2654808 h 2732514"/>
                <a:gd name="connsiteX1" fmla="*/ 1511915 w 4181878"/>
                <a:gd name="connsiteY1" fmla="*/ 2583673 h 2732514"/>
                <a:gd name="connsiteX0" fmla="*/ 1410962 w 4181878"/>
                <a:gd name="connsiteY0" fmla="*/ 2709881 h 2732514"/>
                <a:gd name="connsiteX1" fmla="*/ 1442863 w 4181878"/>
                <a:gd name="connsiteY1" fmla="*/ 2654697 h 2732514"/>
                <a:gd name="connsiteX2" fmla="*/ 1410962 w 4181878"/>
                <a:gd name="connsiteY2" fmla="*/ 2709881 h 2732514"/>
                <a:gd name="connsiteX0" fmla="*/ 1384302 w 4181878"/>
                <a:gd name="connsiteY0" fmla="*/ 2455285 h 2732514"/>
                <a:gd name="connsiteX1" fmla="*/ 1384302 w 4181878"/>
                <a:gd name="connsiteY1" fmla="*/ 2536478 h 2732514"/>
                <a:gd name="connsiteX2" fmla="*/ 1384302 w 4181878"/>
                <a:gd name="connsiteY2" fmla="*/ 2455285 h 2732514"/>
                <a:gd name="connsiteX0" fmla="*/ 4729 w 43256"/>
                <a:gd name="connsiteY0" fmla="*/ 26036 h 44306"/>
                <a:gd name="connsiteX1" fmla="*/ 2196 w 43256"/>
                <a:gd name="connsiteY1" fmla="*/ 25239 h 44306"/>
                <a:gd name="connsiteX2" fmla="*/ 6964 w 43256"/>
                <a:gd name="connsiteY2" fmla="*/ 34758 h 44306"/>
                <a:gd name="connsiteX3" fmla="*/ 5856 w 43256"/>
                <a:gd name="connsiteY3" fmla="*/ 35139 h 44306"/>
                <a:gd name="connsiteX4" fmla="*/ 16964 w 43256"/>
                <a:gd name="connsiteY4" fmla="*/ 39890 h 44306"/>
                <a:gd name="connsiteX5" fmla="*/ 15846 w 43256"/>
                <a:gd name="connsiteY5" fmla="*/ 37209 h 44306"/>
                <a:gd name="connsiteX6" fmla="*/ 28863 w 43256"/>
                <a:gd name="connsiteY6" fmla="*/ 34610 h 44306"/>
                <a:gd name="connsiteX7" fmla="*/ 28596 w 43256"/>
                <a:gd name="connsiteY7" fmla="*/ 36519 h 44306"/>
                <a:gd name="connsiteX8" fmla="*/ 34165 w 43256"/>
                <a:gd name="connsiteY8" fmla="*/ 22813 h 44306"/>
                <a:gd name="connsiteX9" fmla="*/ 37416 w 43256"/>
                <a:gd name="connsiteY9" fmla="*/ 29949 h 44306"/>
                <a:gd name="connsiteX10" fmla="*/ 41834 w 43256"/>
                <a:gd name="connsiteY10" fmla="*/ 15213 h 44306"/>
                <a:gd name="connsiteX11" fmla="*/ 40386 w 43256"/>
                <a:gd name="connsiteY11" fmla="*/ 17889 h 44306"/>
                <a:gd name="connsiteX12" fmla="*/ 38360 w 43256"/>
                <a:gd name="connsiteY12" fmla="*/ 5285 h 44306"/>
                <a:gd name="connsiteX13" fmla="*/ 38436 w 43256"/>
                <a:gd name="connsiteY13" fmla="*/ 6549 h 44306"/>
                <a:gd name="connsiteX14" fmla="*/ 29114 w 43256"/>
                <a:gd name="connsiteY14" fmla="*/ 3811 h 44306"/>
                <a:gd name="connsiteX15" fmla="*/ 29856 w 43256"/>
                <a:gd name="connsiteY15" fmla="*/ 2199 h 44306"/>
                <a:gd name="connsiteX16" fmla="*/ 22177 w 43256"/>
                <a:gd name="connsiteY16" fmla="*/ 4579 h 44306"/>
                <a:gd name="connsiteX17" fmla="*/ 22536 w 43256"/>
                <a:gd name="connsiteY17" fmla="*/ 3189 h 44306"/>
                <a:gd name="connsiteX18" fmla="*/ 14036 w 43256"/>
                <a:gd name="connsiteY18" fmla="*/ 5051 h 44306"/>
                <a:gd name="connsiteX19" fmla="*/ 15336 w 43256"/>
                <a:gd name="connsiteY19" fmla="*/ 6399 h 44306"/>
                <a:gd name="connsiteX20" fmla="*/ 4163 w 43256"/>
                <a:gd name="connsiteY20" fmla="*/ 15648 h 44306"/>
                <a:gd name="connsiteX21" fmla="*/ 3936 w 43256"/>
                <a:gd name="connsiteY21" fmla="*/ 14229 h 44306"/>
                <a:gd name="connsiteX0" fmla="*/ 3936 w 43256"/>
                <a:gd name="connsiteY0" fmla="*/ 14229 h 44951"/>
                <a:gd name="connsiteX1" fmla="*/ 5659 w 43256"/>
                <a:gd name="connsiteY1" fmla="*/ 6766 h 44951"/>
                <a:gd name="connsiteX2" fmla="*/ 14041 w 43256"/>
                <a:gd name="connsiteY2" fmla="*/ 5061 h 44951"/>
                <a:gd name="connsiteX3" fmla="*/ 22492 w 43256"/>
                <a:gd name="connsiteY3" fmla="*/ 3291 h 44951"/>
                <a:gd name="connsiteX4" fmla="*/ 25785 w 43256"/>
                <a:gd name="connsiteY4" fmla="*/ 59 h 44951"/>
                <a:gd name="connsiteX5" fmla="*/ 29869 w 43256"/>
                <a:gd name="connsiteY5" fmla="*/ 2340 h 44951"/>
                <a:gd name="connsiteX6" fmla="*/ 35499 w 43256"/>
                <a:gd name="connsiteY6" fmla="*/ 549 h 44951"/>
                <a:gd name="connsiteX7" fmla="*/ 38354 w 43256"/>
                <a:gd name="connsiteY7" fmla="*/ 5435 h 44951"/>
                <a:gd name="connsiteX8" fmla="*/ 42018 w 43256"/>
                <a:gd name="connsiteY8" fmla="*/ 10177 h 44951"/>
                <a:gd name="connsiteX9" fmla="*/ 41854 w 43256"/>
                <a:gd name="connsiteY9" fmla="*/ 15319 h 44951"/>
                <a:gd name="connsiteX10" fmla="*/ 43052 w 43256"/>
                <a:gd name="connsiteY10" fmla="*/ 23181 h 44951"/>
                <a:gd name="connsiteX11" fmla="*/ 37440 w 43256"/>
                <a:gd name="connsiteY11" fmla="*/ 30063 h 44951"/>
                <a:gd name="connsiteX12" fmla="*/ 35431 w 43256"/>
                <a:gd name="connsiteY12" fmla="*/ 35960 h 44951"/>
                <a:gd name="connsiteX13" fmla="*/ 28591 w 43256"/>
                <a:gd name="connsiteY13" fmla="*/ 36674 h 44951"/>
                <a:gd name="connsiteX14" fmla="*/ 23703 w 43256"/>
                <a:gd name="connsiteY14" fmla="*/ 42965 h 44951"/>
                <a:gd name="connsiteX15" fmla="*/ 16516 w 43256"/>
                <a:gd name="connsiteY15" fmla="*/ 39125 h 44951"/>
                <a:gd name="connsiteX16" fmla="*/ 9685 w 43256"/>
                <a:gd name="connsiteY16" fmla="*/ 44910 h 44951"/>
                <a:gd name="connsiteX17" fmla="*/ 5840 w 43256"/>
                <a:gd name="connsiteY17" fmla="*/ 35331 h 44951"/>
                <a:gd name="connsiteX18" fmla="*/ 1146 w 43256"/>
                <a:gd name="connsiteY18" fmla="*/ 31109 h 44951"/>
                <a:gd name="connsiteX19" fmla="*/ 2149 w 43256"/>
                <a:gd name="connsiteY19" fmla="*/ 25410 h 44951"/>
                <a:gd name="connsiteX20" fmla="*/ 31 w 43256"/>
                <a:gd name="connsiteY20" fmla="*/ 19563 h 44951"/>
                <a:gd name="connsiteX21" fmla="*/ 3899 w 43256"/>
                <a:gd name="connsiteY21" fmla="*/ 14366 h 44951"/>
                <a:gd name="connsiteX22" fmla="*/ 3936 w 43256"/>
                <a:gd name="connsiteY22" fmla="*/ 14229 h 44951"/>
                <a:gd name="connsiteX0" fmla="*/ 1524992 w 4181878"/>
                <a:gd name="connsiteY0" fmla="*/ 2654808 h 2772294"/>
                <a:gd name="connsiteX1" fmla="*/ 1511915 w 4181878"/>
                <a:gd name="connsiteY1" fmla="*/ 2583673 h 2772294"/>
                <a:gd name="connsiteX0" fmla="*/ 1410962 w 4181878"/>
                <a:gd name="connsiteY0" fmla="*/ 2709881 h 2772294"/>
                <a:gd name="connsiteX1" fmla="*/ 1442863 w 4181878"/>
                <a:gd name="connsiteY1" fmla="*/ 2654697 h 2772294"/>
                <a:gd name="connsiteX2" fmla="*/ 1410962 w 4181878"/>
                <a:gd name="connsiteY2" fmla="*/ 2709881 h 2772294"/>
                <a:gd name="connsiteX0" fmla="*/ 1384302 w 4181878"/>
                <a:gd name="connsiteY0" fmla="*/ 2455285 h 2772294"/>
                <a:gd name="connsiteX1" fmla="*/ 1384302 w 4181878"/>
                <a:gd name="connsiteY1" fmla="*/ 2536478 h 2772294"/>
                <a:gd name="connsiteX2" fmla="*/ 1384302 w 4181878"/>
                <a:gd name="connsiteY2" fmla="*/ 2455285 h 2772294"/>
                <a:gd name="connsiteX0" fmla="*/ 4729 w 43256"/>
                <a:gd name="connsiteY0" fmla="*/ 26036 h 44951"/>
                <a:gd name="connsiteX1" fmla="*/ 2196 w 43256"/>
                <a:gd name="connsiteY1" fmla="*/ 25239 h 44951"/>
                <a:gd name="connsiteX2" fmla="*/ 6964 w 43256"/>
                <a:gd name="connsiteY2" fmla="*/ 34758 h 44951"/>
                <a:gd name="connsiteX3" fmla="*/ 5856 w 43256"/>
                <a:gd name="connsiteY3" fmla="*/ 35139 h 44951"/>
                <a:gd name="connsiteX4" fmla="*/ 16964 w 43256"/>
                <a:gd name="connsiteY4" fmla="*/ 39890 h 44951"/>
                <a:gd name="connsiteX5" fmla="*/ 15846 w 43256"/>
                <a:gd name="connsiteY5" fmla="*/ 37209 h 44951"/>
                <a:gd name="connsiteX6" fmla="*/ 28863 w 43256"/>
                <a:gd name="connsiteY6" fmla="*/ 34610 h 44951"/>
                <a:gd name="connsiteX7" fmla="*/ 28596 w 43256"/>
                <a:gd name="connsiteY7" fmla="*/ 36519 h 44951"/>
                <a:gd name="connsiteX8" fmla="*/ 34165 w 43256"/>
                <a:gd name="connsiteY8" fmla="*/ 22813 h 44951"/>
                <a:gd name="connsiteX9" fmla="*/ 37416 w 43256"/>
                <a:gd name="connsiteY9" fmla="*/ 29949 h 44951"/>
                <a:gd name="connsiteX10" fmla="*/ 41834 w 43256"/>
                <a:gd name="connsiteY10" fmla="*/ 15213 h 44951"/>
                <a:gd name="connsiteX11" fmla="*/ 40386 w 43256"/>
                <a:gd name="connsiteY11" fmla="*/ 17889 h 44951"/>
                <a:gd name="connsiteX12" fmla="*/ 38360 w 43256"/>
                <a:gd name="connsiteY12" fmla="*/ 5285 h 44951"/>
                <a:gd name="connsiteX13" fmla="*/ 38436 w 43256"/>
                <a:gd name="connsiteY13" fmla="*/ 6549 h 44951"/>
                <a:gd name="connsiteX14" fmla="*/ 29114 w 43256"/>
                <a:gd name="connsiteY14" fmla="*/ 3811 h 44951"/>
                <a:gd name="connsiteX15" fmla="*/ 29856 w 43256"/>
                <a:gd name="connsiteY15" fmla="*/ 2199 h 44951"/>
                <a:gd name="connsiteX16" fmla="*/ 22177 w 43256"/>
                <a:gd name="connsiteY16" fmla="*/ 4579 h 44951"/>
                <a:gd name="connsiteX17" fmla="*/ 22536 w 43256"/>
                <a:gd name="connsiteY17" fmla="*/ 3189 h 44951"/>
                <a:gd name="connsiteX18" fmla="*/ 14036 w 43256"/>
                <a:gd name="connsiteY18" fmla="*/ 5051 h 44951"/>
                <a:gd name="connsiteX19" fmla="*/ 15336 w 43256"/>
                <a:gd name="connsiteY19" fmla="*/ 6399 h 44951"/>
                <a:gd name="connsiteX20" fmla="*/ 4163 w 43256"/>
                <a:gd name="connsiteY20" fmla="*/ 15648 h 44951"/>
                <a:gd name="connsiteX21" fmla="*/ 3936 w 43256"/>
                <a:gd name="connsiteY21" fmla="*/ 14229 h 44951"/>
                <a:gd name="connsiteX0" fmla="*/ 3936 w 43256"/>
                <a:gd name="connsiteY0" fmla="*/ 14229 h 44951"/>
                <a:gd name="connsiteX1" fmla="*/ 5659 w 43256"/>
                <a:gd name="connsiteY1" fmla="*/ 6766 h 44951"/>
                <a:gd name="connsiteX2" fmla="*/ 14041 w 43256"/>
                <a:gd name="connsiteY2" fmla="*/ 5061 h 44951"/>
                <a:gd name="connsiteX3" fmla="*/ 22492 w 43256"/>
                <a:gd name="connsiteY3" fmla="*/ 3291 h 44951"/>
                <a:gd name="connsiteX4" fmla="*/ 25785 w 43256"/>
                <a:gd name="connsiteY4" fmla="*/ 59 h 44951"/>
                <a:gd name="connsiteX5" fmla="*/ 29869 w 43256"/>
                <a:gd name="connsiteY5" fmla="*/ 2340 h 44951"/>
                <a:gd name="connsiteX6" fmla="*/ 35499 w 43256"/>
                <a:gd name="connsiteY6" fmla="*/ 549 h 44951"/>
                <a:gd name="connsiteX7" fmla="*/ 38354 w 43256"/>
                <a:gd name="connsiteY7" fmla="*/ 5435 h 44951"/>
                <a:gd name="connsiteX8" fmla="*/ 42018 w 43256"/>
                <a:gd name="connsiteY8" fmla="*/ 10177 h 44951"/>
                <a:gd name="connsiteX9" fmla="*/ 41854 w 43256"/>
                <a:gd name="connsiteY9" fmla="*/ 15319 h 44951"/>
                <a:gd name="connsiteX10" fmla="*/ 43052 w 43256"/>
                <a:gd name="connsiteY10" fmla="*/ 23181 h 44951"/>
                <a:gd name="connsiteX11" fmla="*/ 37440 w 43256"/>
                <a:gd name="connsiteY11" fmla="*/ 30063 h 44951"/>
                <a:gd name="connsiteX12" fmla="*/ 35431 w 43256"/>
                <a:gd name="connsiteY12" fmla="*/ 35960 h 44951"/>
                <a:gd name="connsiteX13" fmla="*/ 28591 w 43256"/>
                <a:gd name="connsiteY13" fmla="*/ 36674 h 44951"/>
                <a:gd name="connsiteX14" fmla="*/ 23703 w 43256"/>
                <a:gd name="connsiteY14" fmla="*/ 42965 h 44951"/>
                <a:gd name="connsiteX15" fmla="*/ 16516 w 43256"/>
                <a:gd name="connsiteY15" fmla="*/ 39125 h 44951"/>
                <a:gd name="connsiteX16" fmla="*/ 9685 w 43256"/>
                <a:gd name="connsiteY16" fmla="*/ 44910 h 44951"/>
                <a:gd name="connsiteX17" fmla="*/ 5840 w 43256"/>
                <a:gd name="connsiteY17" fmla="*/ 35331 h 44951"/>
                <a:gd name="connsiteX18" fmla="*/ 1146 w 43256"/>
                <a:gd name="connsiteY18" fmla="*/ 31109 h 44951"/>
                <a:gd name="connsiteX19" fmla="*/ 2149 w 43256"/>
                <a:gd name="connsiteY19" fmla="*/ 25410 h 44951"/>
                <a:gd name="connsiteX20" fmla="*/ 31 w 43256"/>
                <a:gd name="connsiteY20" fmla="*/ 19563 h 44951"/>
                <a:gd name="connsiteX21" fmla="*/ 3899 w 43256"/>
                <a:gd name="connsiteY21" fmla="*/ 14366 h 44951"/>
                <a:gd name="connsiteX22" fmla="*/ 3936 w 43256"/>
                <a:gd name="connsiteY22" fmla="*/ 14229 h 44951"/>
                <a:gd name="connsiteX0" fmla="*/ 1524992 w 4181878"/>
                <a:gd name="connsiteY0" fmla="*/ 2654808 h 2772294"/>
                <a:gd name="connsiteX1" fmla="*/ 1511915 w 4181878"/>
                <a:gd name="connsiteY1" fmla="*/ 2583673 h 2772294"/>
                <a:gd name="connsiteX0" fmla="*/ 1410962 w 4181878"/>
                <a:gd name="connsiteY0" fmla="*/ 2709881 h 2772294"/>
                <a:gd name="connsiteX1" fmla="*/ 1442863 w 4181878"/>
                <a:gd name="connsiteY1" fmla="*/ 2654697 h 2772294"/>
                <a:gd name="connsiteX2" fmla="*/ 1410962 w 4181878"/>
                <a:gd name="connsiteY2" fmla="*/ 2709881 h 2772294"/>
                <a:gd name="connsiteX0" fmla="*/ 1384302 w 4181878"/>
                <a:gd name="connsiteY0" fmla="*/ 2455285 h 2772294"/>
                <a:gd name="connsiteX1" fmla="*/ 1384302 w 4181878"/>
                <a:gd name="connsiteY1" fmla="*/ 2536478 h 2772294"/>
                <a:gd name="connsiteX2" fmla="*/ 1384302 w 4181878"/>
                <a:gd name="connsiteY2" fmla="*/ 2455285 h 2772294"/>
                <a:gd name="connsiteX0" fmla="*/ 4729 w 43256"/>
                <a:gd name="connsiteY0" fmla="*/ 26036 h 44951"/>
                <a:gd name="connsiteX1" fmla="*/ 2196 w 43256"/>
                <a:gd name="connsiteY1" fmla="*/ 25239 h 44951"/>
                <a:gd name="connsiteX2" fmla="*/ 6964 w 43256"/>
                <a:gd name="connsiteY2" fmla="*/ 34758 h 44951"/>
                <a:gd name="connsiteX3" fmla="*/ 5856 w 43256"/>
                <a:gd name="connsiteY3" fmla="*/ 35139 h 44951"/>
                <a:gd name="connsiteX4" fmla="*/ 16964 w 43256"/>
                <a:gd name="connsiteY4" fmla="*/ 39890 h 44951"/>
                <a:gd name="connsiteX5" fmla="*/ 15846 w 43256"/>
                <a:gd name="connsiteY5" fmla="*/ 37209 h 44951"/>
                <a:gd name="connsiteX6" fmla="*/ 28863 w 43256"/>
                <a:gd name="connsiteY6" fmla="*/ 34610 h 44951"/>
                <a:gd name="connsiteX7" fmla="*/ 28596 w 43256"/>
                <a:gd name="connsiteY7" fmla="*/ 36519 h 44951"/>
                <a:gd name="connsiteX8" fmla="*/ 34165 w 43256"/>
                <a:gd name="connsiteY8" fmla="*/ 22813 h 44951"/>
                <a:gd name="connsiteX9" fmla="*/ 37416 w 43256"/>
                <a:gd name="connsiteY9" fmla="*/ 29949 h 44951"/>
                <a:gd name="connsiteX10" fmla="*/ 41834 w 43256"/>
                <a:gd name="connsiteY10" fmla="*/ 15213 h 44951"/>
                <a:gd name="connsiteX11" fmla="*/ 40386 w 43256"/>
                <a:gd name="connsiteY11" fmla="*/ 17889 h 44951"/>
                <a:gd name="connsiteX12" fmla="*/ 38360 w 43256"/>
                <a:gd name="connsiteY12" fmla="*/ 5285 h 44951"/>
                <a:gd name="connsiteX13" fmla="*/ 38436 w 43256"/>
                <a:gd name="connsiteY13" fmla="*/ 6549 h 44951"/>
                <a:gd name="connsiteX14" fmla="*/ 29114 w 43256"/>
                <a:gd name="connsiteY14" fmla="*/ 3811 h 44951"/>
                <a:gd name="connsiteX15" fmla="*/ 29856 w 43256"/>
                <a:gd name="connsiteY15" fmla="*/ 2199 h 44951"/>
                <a:gd name="connsiteX16" fmla="*/ 22177 w 43256"/>
                <a:gd name="connsiteY16" fmla="*/ 4579 h 44951"/>
                <a:gd name="connsiteX17" fmla="*/ 22536 w 43256"/>
                <a:gd name="connsiteY17" fmla="*/ 3189 h 44951"/>
                <a:gd name="connsiteX18" fmla="*/ 14036 w 43256"/>
                <a:gd name="connsiteY18" fmla="*/ 5051 h 44951"/>
                <a:gd name="connsiteX19" fmla="*/ 15336 w 43256"/>
                <a:gd name="connsiteY19" fmla="*/ 6399 h 44951"/>
                <a:gd name="connsiteX20" fmla="*/ 4163 w 43256"/>
                <a:gd name="connsiteY20" fmla="*/ 15648 h 44951"/>
                <a:gd name="connsiteX21" fmla="*/ 3936 w 43256"/>
                <a:gd name="connsiteY21" fmla="*/ 14229 h 44951"/>
                <a:gd name="connsiteX0" fmla="*/ 3936 w 43256"/>
                <a:gd name="connsiteY0" fmla="*/ 14229 h 45121"/>
                <a:gd name="connsiteX1" fmla="*/ 5659 w 43256"/>
                <a:gd name="connsiteY1" fmla="*/ 6766 h 45121"/>
                <a:gd name="connsiteX2" fmla="*/ 14041 w 43256"/>
                <a:gd name="connsiteY2" fmla="*/ 5061 h 45121"/>
                <a:gd name="connsiteX3" fmla="*/ 22492 w 43256"/>
                <a:gd name="connsiteY3" fmla="*/ 3291 h 45121"/>
                <a:gd name="connsiteX4" fmla="*/ 25785 w 43256"/>
                <a:gd name="connsiteY4" fmla="*/ 59 h 45121"/>
                <a:gd name="connsiteX5" fmla="*/ 29869 w 43256"/>
                <a:gd name="connsiteY5" fmla="*/ 2340 h 45121"/>
                <a:gd name="connsiteX6" fmla="*/ 35499 w 43256"/>
                <a:gd name="connsiteY6" fmla="*/ 549 h 45121"/>
                <a:gd name="connsiteX7" fmla="*/ 38354 w 43256"/>
                <a:gd name="connsiteY7" fmla="*/ 5435 h 45121"/>
                <a:gd name="connsiteX8" fmla="*/ 42018 w 43256"/>
                <a:gd name="connsiteY8" fmla="*/ 10177 h 45121"/>
                <a:gd name="connsiteX9" fmla="*/ 41854 w 43256"/>
                <a:gd name="connsiteY9" fmla="*/ 15319 h 45121"/>
                <a:gd name="connsiteX10" fmla="*/ 43052 w 43256"/>
                <a:gd name="connsiteY10" fmla="*/ 23181 h 45121"/>
                <a:gd name="connsiteX11" fmla="*/ 37440 w 43256"/>
                <a:gd name="connsiteY11" fmla="*/ 30063 h 45121"/>
                <a:gd name="connsiteX12" fmla="*/ 35431 w 43256"/>
                <a:gd name="connsiteY12" fmla="*/ 35960 h 45121"/>
                <a:gd name="connsiteX13" fmla="*/ 28591 w 43256"/>
                <a:gd name="connsiteY13" fmla="*/ 36674 h 45121"/>
                <a:gd name="connsiteX14" fmla="*/ 23703 w 43256"/>
                <a:gd name="connsiteY14" fmla="*/ 42965 h 45121"/>
                <a:gd name="connsiteX15" fmla="*/ 16516 w 43256"/>
                <a:gd name="connsiteY15" fmla="*/ 39125 h 45121"/>
                <a:gd name="connsiteX16" fmla="*/ 9685 w 43256"/>
                <a:gd name="connsiteY16" fmla="*/ 44910 h 45121"/>
                <a:gd name="connsiteX17" fmla="*/ 5840 w 43256"/>
                <a:gd name="connsiteY17" fmla="*/ 35331 h 45121"/>
                <a:gd name="connsiteX18" fmla="*/ 1146 w 43256"/>
                <a:gd name="connsiteY18" fmla="*/ 31109 h 45121"/>
                <a:gd name="connsiteX19" fmla="*/ 2149 w 43256"/>
                <a:gd name="connsiteY19" fmla="*/ 25410 h 45121"/>
                <a:gd name="connsiteX20" fmla="*/ 31 w 43256"/>
                <a:gd name="connsiteY20" fmla="*/ 19563 h 45121"/>
                <a:gd name="connsiteX21" fmla="*/ 3899 w 43256"/>
                <a:gd name="connsiteY21" fmla="*/ 14366 h 45121"/>
                <a:gd name="connsiteX22" fmla="*/ 3936 w 43256"/>
                <a:gd name="connsiteY22" fmla="*/ 14229 h 45121"/>
                <a:gd name="connsiteX0" fmla="*/ 1524992 w 4181878"/>
                <a:gd name="connsiteY0" fmla="*/ 2654808 h 2782779"/>
                <a:gd name="connsiteX1" fmla="*/ 1511915 w 4181878"/>
                <a:gd name="connsiteY1" fmla="*/ 2583673 h 2782779"/>
                <a:gd name="connsiteX0" fmla="*/ 1410962 w 4181878"/>
                <a:gd name="connsiteY0" fmla="*/ 2709881 h 2782779"/>
                <a:gd name="connsiteX1" fmla="*/ 1442863 w 4181878"/>
                <a:gd name="connsiteY1" fmla="*/ 2654697 h 2782779"/>
                <a:gd name="connsiteX2" fmla="*/ 1410962 w 4181878"/>
                <a:gd name="connsiteY2" fmla="*/ 2709881 h 2782779"/>
                <a:gd name="connsiteX0" fmla="*/ 1384302 w 4181878"/>
                <a:gd name="connsiteY0" fmla="*/ 2455285 h 2782779"/>
                <a:gd name="connsiteX1" fmla="*/ 1384302 w 4181878"/>
                <a:gd name="connsiteY1" fmla="*/ 2536478 h 2782779"/>
                <a:gd name="connsiteX2" fmla="*/ 1384302 w 4181878"/>
                <a:gd name="connsiteY2" fmla="*/ 2455285 h 2782779"/>
                <a:gd name="connsiteX0" fmla="*/ 4729 w 43256"/>
                <a:gd name="connsiteY0" fmla="*/ 26036 h 45121"/>
                <a:gd name="connsiteX1" fmla="*/ 2196 w 43256"/>
                <a:gd name="connsiteY1" fmla="*/ 25239 h 45121"/>
                <a:gd name="connsiteX2" fmla="*/ 6964 w 43256"/>
                <a:gd name="connsiteY2" fmla="*/ 34758 h 45121"/>
                <a:gd name="connsiteX3" fmla="*/ 5856 w 43256"/>
                <a:gd name="connsiteY3" fmla="*/ 35139 h 45121"/>
                <a:gd name="connsiteX4" fmla="*/ 16964 w 43256"/>
                <a:gd name="connsiteY4" fmla="*/ 39890 h 45121"/>
                <a:gd name="connsiteX5" fmla="*/ 15846 w 43256"/>
                <a:gd name="connsiteY5" fmla="*/ 37209 h 45121"/>
                <a:gd name="connsiteX6" fmla="*/ 28863 w 43256"/>
                <a:gd name="connsiteY6" fmla="*/ 34610 h 45121"/>
                <a:gd name="connsiteX7" fmla="*/ 28596 w 43256"/>
                <a:gd name="connsiteY7" fmla="*/ 36519 h 45121"/>
                <a:gd name="connsiteX8" fmla="*/ 34165 w 43256"/>
                <a:gd name="connsiteY8" fmla="*/ 22813 h 45121"/>
                <a:gd name="connsiteX9" fmla="*/ 37416 w 43256"/>
                <a:gd name="connsiteY9" fmla="*/ 29949 h 45121"/>
                <a:gd name="connsiteX10" fmla="*/ 41834 w 43256"/>
                <a:gd name="connsiteY10" fmla="*/ 15213 h 45121"/>
                <a:gd name="connsiteX11" fmla="*/ 40386 w 43256"/>
                <a:gd name="connsiteY11" fmla="*/ 17889 h 45121"/>
                <a:gd name="connsiteX12" fmla="*/ 38360 w 43256"/>
                <a:gd name="connsiteY12" fmla="*/ 5285 h 45121"/>
                <a:gd name="connsiteX13" fmla="*/ 38436 w 43256"/>
                <a:gd name="connsiteY13" fmla="*/ 6549 h 45121"/>
                <a:gd name="connsiteX14" fmla="*/ 29114 w 43256"/>
                <a:gd name="connsiteY14" fmla="*/ 3811 h 45121"/>
                <a:gd name="connsiteX15" fmla="*/ 29856 w 43256"/>
                <a:gd name="connsiteY15" fmla="*/ 2199 h 45121"/>
                <a:gd name="connsiteX16" fmla="*/ 22177 w 43256"/>
                <a:gd name="connsiteY16" fmla="*/ 4579 h 45121"/>
                <a:gd name="connsiteX17" fmla="*/ 22536 w 43256"/>
                <a:gd name="connsiteY17" fmla="*/ 3189 h 45121"/>
                <a:gd name="connsiteX18" fmla="*/ 14036 w 43256"/>
                <a:gd name="connsiteY18" fmla="*/ 5051 h 45121"/>
                <a:gd name="connsiteX19" fmla="*/ 15336 w 43256"/>
                <a:gd name="connsiteY19" fmla="*/ 6399 h 45121"/>
                <a:gd name="connsiteX20" fmla="*/ 4163 w 43256"/>
                <a:gd name="connsiteY20" fmla="*/ 15648 h 45121"/>
                <a:gd name="connsiteX21" fmla="*/ 3936 w 43256"/>
                <a:gd name="connsiteY21" fmla="*/ 14229 h 4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5121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4480" y="38743"/>
                    <a:pt x="14016" y="46483"/>
                    <a:pt x="9685" y="44910"/>
                  </a:cubicBezTo>
                  <a:cubicBezTo>
                    <a:pt x="5354" y="43337"/>
                    <a:pt x="7563" y="36925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181878" h="2782779">
                  <a:moveTo>
                    <a:pt x="1524992" y="2654808"/>
                  </a:moveTo>
                  <a:lnTo>
                    <a:pt x="1511915" y="2583673"/>
                  </a:lnTo>
                </a:path>
                <a:path w="4181878" h="2782779">
                  <a:moveTo>
                    <a:pt x="1410962" y="2709881"/>
                  </a:moveTo>
                  <a:lnTo>
                    <a:pt x="1442863" y="2654697"/>
                  </a:lnTo>
                  <a:cubicBezTo>
                    <a:pt x="1441905" y="2623249"/>
                    <a:pt x="1410962" y="2791628"/>
                    <a:pt x="1410962" y="2709881"/>
                  </a:cubicBezTo>
                  <a:close/>
                </a:path>
                <a:path w="4181878" h="2782779">
                  <a:moveTo>
                    <a:pt x="1384302" y="2455285"/>
                  </a:moveTo>
                  <a:cubicBezTo>
                    <a:pt x="1392278" y="2436651"/>
                    <a:pt x="1392278" y="2504312"/>
                    <a:pt x="1384302" y="2536478"/>
                  </a:cubicBezTo>
                  <a:lnTo>
                    <a:pt x="1384302" y="2455285"/>
                  </a:lnTo>
                  <a:close/>
                </a:path>
                <a:path w="43256" h="45121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964" y="39890"/>
                  </a:moveTo>
                  <a:cubicBezTo>
                    <a:pt x="16697" y="39344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ln>
              <a:solidFill>
                <a:srgbClr val="00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847528" y="1628800"/>
              <a:ext cx="4104456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i="1" dirty="0" smtClean="0">
                  <a:ea typeface="Times New Roman" panose="02020603050405020304" pitchFamily="18" charset="0"/>
                </a:rPr>
                <a:t>Воображение </a:t>
              </a:r>
              <a:r>
                <a:rPr lang="ru-RU" sz="200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‒</a:t>
              </a:r>
              <a:r>
                <a:rPr lang="ru-RU" sz="2000" dirty="0" smtClean="0">
                  <a:ea typeface="Times New Roman" panose="02020603050405020304" pitchFamily="18" charset="0"/>
                </a:rPr>
                <a:t> </a:t>
              </a:r>
              <a:r>
                <a:rPr lang="ru-RU" sz="2000" dirty="0">
                  <a:ea typeface="Times New Roman" panose="02020603050405020304" pitchFamily="18" charset="0"/>
                </a:rPr>
                <a:t>умение </a:t>
              </a:r>
              <a:endParaRPr lang="ru-RU" sz="2000" dirty="0" smtClean="0">
                <a:ea typeface="Times New Roman" panose="02020603050405020304" pitchFamily="18" charset="0"/>
              </a:endParaRPr>
            </a:p>
            <a:p>
              <a:r>
                <a:rPr lang="ru-RU" sz="2000" dirty="0" smtClean="0">
                  <a:ea typeface="Times New Roman" panose="02020603050405020304" pitchFamily="18" charset="0"/>
                </a:rPr>
                <a:t>мысленно </a:t>
              </a:r>
              <a:r>
                <a:rPr lang="ru-RU" sz="2000" dirty="0">
                  <a:ea typeface="Times New Roman" panose="02020603050405020304" pitchFamily="18" charset="0"/>
                </a:rPr>
                <a:t>создавать новые идеи </a:t>
              </a:r>
              <a:endParaRPr lang="ru-RU" sz="2000" dirty="0" smtClean="0">
                <a:ea typeface="Times New Roman" panose="02020603050405020304" pitchFamily="18" charset="0"/>
              </a:endParaRPr>
            </a:p>
            <a:p>
              <a:r>
                <a:rPr lang="ru-RU" sz="2000" dirty="0" smtClean="0">
                  <a:ea typeface="Times New Roman" panose="02020603050405020304" pitchFamily="18" charset="0"/>
                </a:rPr>
                <a:t>и </a:t>
              </a:r>
              <a:r>
                <a:rPr lang="ru-RU" sz="2000" dirty="0">
                  <a:ea typeface="Times New Roman" panose="02020603050405020304" pitchFamily="18" charset="0"/>
                </a:rPr>
                <a:t>образы возможных и </a:t>
              </a:r>
              <a:r>
                <a:rPr lang="ru-RU" sz="2000" dirty="0" smtClean="0">
                  <a:ea typeface="Times New Roman" panose="02020603050405020304" pitchFamily="18" charset="0"/>
                </a:rPr>
                <a:t>невозможных</a:t>
              </a:r>
            </a:p>
            <a:p>
              <a:r>
                <a:rPr lang="ru-RU" sz="2000" dirty="0" smtClean="0">
                  <a:ea typeface="Times New Roman" panose="02020603050405020304" pitchFamily="18" charset="0"/>
                </a:rPr>
                <a:t>      </a:t>
              </a:r>
              <a:r>
                <a:rPr lang="ru-RU" sz="2000" dirty="0">
                  <a:ea typeface="Times New Roman" panose="02020603050405020304" pitchFamily="18" charset="0"/>
                </a:rPr>
                <a:t>объектов на основе реальных </a:t>
              </a:r>
              <a:r>
                <a:rPr lang="ru-RU" sz="2000" dirty="0" smtClean="0">
                  <a:ea typeface="Times New Roman" panose="02020603050405020304" pitchFamily="18" charset="0"/>
                </a:rPr>
                <a:t>  </a:t>
              </a:r>
            </a:p>
            <a:p>
              <a:r>
                <a:rPr lang="ru-RU" sz="2000" dirty="0" smtClean="0">
                  <a:ea typeface="Times New Roman" panose="02020603050405020304" pitchFamily="18" charset="0"/>
                </a:rPr>
                <a:t>       знаний.</a:t>
              </a:r>
              <a:endParaRPr lang="ru-RU" sz="200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362583" y="976971"/>
            <a:ext cx="4269921" cy="2289456"/>
            <a:chOff x="6362583" y="976971"/>
            <a:chExt cx="4269921" cy="2289456"/>
          </a:xfrm>
        </p:grpSpPr>
        <p:sp>
          <p:nvSpPr>
            <p:cNvPr id="2" name="Облако 1"/>
            <p:cNvSpPr/>
            <p:nvPr/>
          </p:nvSpPr>
          <p:spPr>
            <a:xfrm rot="21253044">
              <a:off x="6362583" y="976971"/>
              <a:ext cx="4265176" cy="2289456"/>
            </a:xfrm>
            <a:prstGeom prst="cloud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6960096" y="1359108"/>
              <a:ext cx="3672408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i="1" dirty="0" smtClean="0">
                  <a:ea typeface="Times New Roman" panose="02020603050405020304" pitchFamily="18" charset="0"/>
                </a:rPr>
                <a:t>Фантазия</a:t>
              </a:r>
              <a:r>
                <a:rPr lang="ru-RU" sz="2000" dirty="0" smtClean="0">
                  <a:ea typeface="Times New Roman" panose="02020603050405020304" pitchFamily="18" charset="0"/>
                </a:rPr>
                <a:t> </a:t>
              </a:r>
              <a:r>
                <a:rPr lang="ru-RU" sz="20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‒</a:t>
              </a:r>
              <a:r>
                <a:rPr lang="ru-RU" sz="2000" dirty="0" smtClean="0">
                  <a:ea typeface="Times New Roman" panose="02020603050405020304" pitchFamily="18" charset="0"/>
                </a:rPr>
                <a:t> </a:t>
              </a:r>
              <a:r>
                <a:rPr lang="ru-RU" sz="2000" dirty="0">
                  <a:ea typeface="Times New Roman" panose="02020603050405020304" pitchFamily="18" charset="0"/>
                </a:rPr>
                <a:t>создание </a:t>
              </a:r>
              <a:r>
                <a:rPr lang="ru-RU" sz="2000" dirty="0" smtClean="0">
                  <a:ea typeface="Times New Roman" panose="02020603050405020304" pitchFamily="18" charset="0"/>
                </a:rPr>
                <a:t>новых нереальных</a:t>
              </a:r>
              <a:r>
                <a:rPr lang="ru-RU" sz="2000" dirty="0">
                  <a:ea typeface="Times New Roman" panose="02020603050405020304" pitchFamily="18" charset="0"/>
                </a:rPr>
                <a:t>, сказочных, пока невозможных ситуаций и объектов, но тоже на основе реальных </a:t>
              </a:r>
              <a:r>
                <a:rPr lang="ru-RU" sz="2000" dirty="0" smtClean="0">
                  <a:ea typeface="Times New Roman" panose="02020603050405020304" pitchFamily="18" charset="0"/>
                </a:rPr>
                <a:t>знаний.</a:t>
              </a:r>
              <a:endParaRPr lang="ru-RU" sz="2000" dirty="0"/>
            </a:p>
          </p:txBody>
        </p:sp>
      </p:grpSp>
      <p:pic>
        <p:nvPicPr>
          <p:cNvPr id="5124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5640" y="3260016"/>
            <a:ext cx="1409465" cy="239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207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37701" y="476671"/>
            <a:ext cx="11089232" cy="1929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>
                <a:solidFill>
                  <a:srgbClr val="7030A0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Garamond" pitchFamily="18" charset="0"/>
              </a:rPr>
              <a:t>Виды нестандартных уроков </a:t>
            </a:r>
            <a:endParaRPr lang="ru-RU" sz="2800" b="1" dirty="0" smtClean="0">
              <a:solidFill>
                <a:srgbClr val="7030A0"/>
              </a:solidFill>
              <a:latin typeface="Garamond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1464" y="3429000"/>
            <a:ext cx="338437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b="1" i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Урок </a:t>
            </a:r>
            <a:r>
              <a: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– путешествие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695400" y="2493092"/>
            <a:ext cx="5832648" cy="3759116"/>
            <a:chOff x="767408" y="2406188"/>
            <a:chExt cx="5832648" cy="375911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271464" y="3429000"/>
              <a:ext cx="3600400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викторина</a:t>
              </a:r>
              <a:endPara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703512" y="3547747"/>
              <a:ext cx="3960440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конкурс</a:t>
              </a:r>
              <a:endPara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767408" y="2406188"/>
              <a:ext cx="5832648" cy="3759116"/>
              <a:chOff x="767408" y="2406188"/>
              <a:chExt cx="5832648" cy="3759116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804174" y="1369422"/>
                <a:ext cx="3759116" cy="5832648"/>
              </a:xfrm>
              <a:prstGeom prst="rect">
                <a:avLst/>
              </a:prstGeom>
            </p:spPr>
          </p:pic>
          <p:sp>
            <p:nvSpPr>
              <p:cNvPr id="23" name="Прямоугольник 22"/>
              <p:cNvSpPr/>
              <p:nvPr/>
            </p:nvSpPr>
            <p:spPr>
              <a:xfrm>
                <a:off x="1703512" y="3547747"/>
                <a:ext cx="3960440" cy="658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конкурс</a:t>
                </a:r>
                <a:endPara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985261" y="2605310"/>
                <a:ext cx="4680520" cy="632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путешествие</a:t>
                </a:r>
                <a:endParaRPr lang="ru-RU" sz="3200" b="1" i="1" dirty="0"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</p:grpSp>
      <p:pic>
        <p:nvPicPr>
          <p:cNvPr id="2050" name="Picture 2" descr="Картинки по запросу урок школа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65" t="17374" r="31961" b="3414"/>
          <a:stretch/>
        </p:blipFill>
        <p:spPr bwMode="auto">
          <a:xfrm flipH="1">
            <a:off x="1355301" y="3334822"/>
            <a:ext cx="3960440" cy="236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поезд детский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423" y="4603506"/>
            <a:ext cx="4792028" cy="13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023992" y="2800576"/>
            <a:ext cx="559927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>
                <a:ea typeface="Times New Roman" panose="02020603050405020304" pitchFamily="18" charset="0"/>
              </a:rPr>
              <a:t>Рекомендации </a:t>
            </a:r>
            <a:r>
              <a:rPr lang="ru-RU" sz="2000" b="1" i="1" dirty="0" smtClean="0">
                <a:ea typeface="Times New Roman" panose="02020603050405020304" pitchFamily="18" charset="0"/>
              </a:rPr>
              <a:t>по организации и проведению:</a:t>
            </a:r>
          </a:p>
          <a:p>
            <a:pPr>
              <a:spcAft>
                <a:spcPts val="0"/>
              </a:spcAft>
            </a:pPr>
            <a:endParaRPr lang="ru-RU" sz="800" b="1" i="1" dirty="0"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1-2 класс - путешествие </a:t>
            </a:r>
            <a:r>
              <a:rPr lang="ru-RU" sz="2000" dirty="0"/>
              <a:t>в сказку либо путешествие в места интересные детям этого </a:t>
            </a:r>
            <a:r>
              <a:rPr lang="ru-RU" sz="2000" dirty="0" smtClean="0"/>
              <a:t>возраста: зоопарк</a:t>
            </a:r>
            <a:r>
              <a:rPr lang="ru-RU" sz="2000" dirty="0"/>
              <a:t>, кукольный театр, во двор лепить снеговика, в космос на ракете и т.п</a:t>
            </a:r>
            <a:r>
              <a:rPr lang="ru-RU" sz="2000" dirty="0" smtClean="0"/>
              <a:t>.;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3-4 класс - путешествие </a:t>
            </a:r>
            <a:r>
              <a:rPr lang="ru-RU" sz="2000" dirty="0"/>
              <a:t>в более «серьёзные» </a:t>
            </a:r>
            <a:r>
              <a:rPr lang="ru-RU" sz="2000" dirty="0" smtClean="0"/>
              <a:t>места: музей</a:t>
            </a:r>
            <a:r>
              <a:rPr lang="ru-RU" sz="2000" dirty="0"/>
              <a:t>, выставочная галерея, берёзовая роща, экзотическая страна, дом художника, путешествие по родной стране и т.д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113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урок-игр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939" r="4556" b="5531"/>
          <a:stretch/>
        </p:blipFill>
        <p:spPr bwMode="auto">
          <a:xfrm>
            <a:off x="0" y="13648"/>
            <a:ext cx="12192000" cy="687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30739" y="4639057"/>
            <a:ext cx="6696744" cy="2226730"/>
          </a:xfrm>
          <a:prstGeom prst="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677469" y="4581128"/>
            <a:ext cx="63108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ea typeface="Times New Roman" panose="02020603050405020304" pitchFamily="18" charset="0"/>
              </a:rPr>
              <a:t>Уроки-путешествия </a:t>
            </a:r>
            <a:r>
              <a:rPr lang="ru-RU" sz="2000" dirty="0">
                <a:ea typeface="Times New Roman" panose="02020603050405020304" pitchFamily="18" charset="0"/>
              </a:rPr>
              <a:t>требуют серьёзной подготовки и эмоциональных затрат от педагога, но при этом позволяют вызвать в душах детей искренний отклик и желание вернуться в сказочный мир искусства, а также позволяют добиться наибольшего эффекта в разных направлениях воспитания (эстетическом, экологическом, патриотическом и т.д.). </a:t>
            </a:r>
            <a:endParaRPr lang="ru-RU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961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37701" y="476671"/>
            <a:ext cx="11089232" cy="1929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>
                <a:solidFill>
                  <a:srgbClr val="7030A0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Garamond" pitchFamily="18" charset="0"/>
              </a:rPr>
              <a:t>Виды нестандартных уроков </a:t>
            </a:r>
            <a:endParaRPr lang="ru-RU" sz="2800" b="1" dirty="0" smtClean="0">
              <a:solidFill>
                <a:srgbClr val="7030A0"/>
              </a:solidFill>
              <a:latin typeface="Garamond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1464" y="3429000"/>
            <a:ext cx="338437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b="1" i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Урок </a:t>
            </a:r>
            <a:r>
              <a: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– путешествие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695400" y="2493092"/>
            <a:ext cx="5832648" cy="3759116"/>
            <a:chOff x="767408" y="2406188"/>
            <a:chExt cx="5832648" cy="375911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271464" y="3429000"/>
              <a:ext cx="3600400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викторина</a:t>
              </a:r>
              <a:endPara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703512" y="3547747"/>
              <a:ext cx="3960440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конкурс</a:t>
              </a:r>
              <a:endPara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767408" y="2406188"/>
              <a:ext cx="5832648" cy="3759116"/>
              <a:chOff x="767408" y="2406188"/>
              <a:chExt cx="5832648" cy="3759116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804174" y="1369422"/>
                <a:ext cx="3759116" cy="5832648"/>
              </a:xfrm>
              <a:prstGeom prst="rect">
                <a:avLst/>
              </a:prstGeom>
            </p:spPr>
          </p:pic>
          <p:sp>
            <p:nvSpPr>
              <p:cNvPr id="23" name="Прямоугольник 22"/>
              <p:cNvSpPr/>
              <p:nvPr/>
            </p:nvSpPr>
            <p:spPr>
              <a:xfrm>
                <a:off x="1703512" y="3547747"/>
                <a:ext cx="3960440" cy="658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конкурс</a:t>
                </a:r>
                <a:endPara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985261" y="2605310"/>
                <a:ext cx="4680520" cy="632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путешествие</a:t>
                </a:r>
                <a:endParaRPr lang="ru-RU" sz="3200" b="1" i="1" dirty="0"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</p:grpSp>
      <p:pic>
        <p:nvPicPr>
          <p:cNvPr id="2050" name="Picture 2" descr="Картинки по запросу урок школа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65" t="17374" r="31961" b="3414"/>
          <a:stretch/>
        </p:blipFill>
        <p:spPr bwMode="auto">
          <a:xfrm flipH="1">
            <a:off x="1355301" y="3334822"/>
            <a:ext cx="3960440" cy="236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поезд детский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423" y="4603506"/>
            <a:ext cx="4792028" cy="13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167438" y="3086809"/>
            <a:ext cx="55451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>
                <a:ea typeface="Times New Roman" panose="02020603050405020304" pitchFamily="18" charset="0"/>
              </a:rPr>
              <a:t>Рекомендации </a:t>
            </a:r>
            <a:r>
              <a:rPr lang="ru-RU" sz="2000" b="1" i="1" dirty="0" smtClean="0">
                <a:ea typeface="Times New Roman" panose="02020603050405020304" pitchFamily="18" charset="0"/>
              </a:rPr>
              <a:t>по организации и проведению:</a:t>
            </a:r>
          </a:p>
          <a:p>
            <a:pPr>
              <a:spcAft>
                <a:spcPts val="0"/>
              </a:spcAft>
            </a:pPr>
            <a:endParaRPr lang="ru-RU" sz="800" b="1" i="1" dirty="0"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Позволяют осуществлять </a:t>
            </a:r>
            <a:r>
              <a:rPr lang="ru-RU" sz="2000" dirty="0" err="1" smtClean="0"/>
              <a:t>межпредметную</a:t>
            </a:r>
            <a:r>
              <a:rPr lang="ru-RU" sz="2000" dirty="0" smtClean="0"/>
              <a:t> </a:t>
            </a:r>
            <a:r>
              <a:rPr lang="ru-RU" sz="2000" dirty="0"/>
              <a:t>связь в процессе обучения. 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Включать в урок элементы состязательности.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Проводить путешествие-конкурс.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705910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37701" y="476671"/>
            <a:ext cx="11089232" cy="1929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b="1" dirty="0">
                <a:solidFill>
                  <a:srgbClr val="7030A0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Garamond" pitchFamily="18" charset="0"/>
              </a:rPr>
              <a:t>Виды нестандартных уроков </a:t>
            </a:r>
            <a:endParaRPr lang="ru-RU" sz="2800" b="1" dirty="0" smtClean="0">
              <a:solidFill>
                <a:srgbClr val="7030A0"/>
              </a:solidFill>
              <a:latin typeface="Garamond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1464" y="3429000"/>
            <a:ext cx="338437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b="1" i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Урок </a:t>
            </a:r>
            <a:r>
              <a: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– путешествие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695400" y="2493092"/>
            <a:ext cx="5832648" cy="3759116"/>
            <a:chOff x="767408" y="2406188"/>
            <a:chExt cx="5832648" cy="375911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271464" y="3429000"/>
              <a:ext cx="3600400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викторина</a:t>
              </a:r>
              <a:endPara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703512" y="3547747"/>
              <a:ext cx="3960440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15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Урок </a:t>
              </a:r>
              <a:r>
                <a: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– </a:t>
              </a:r>
              <a:r>
                <a:rPr lang="ru-RU" sz="3200" b="1" i="1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конкурс</a:t>
              </a:r>
              <a:endParaRPr lang="ru-RU" sz="3200" b="1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767408" y="2406188"/>
              <a:ext cx="5832648" cy="3759116"/>
              <a:chOff x="767408" y="2406188"/>
              <a:chExt cx="5832648" cy="3759116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804174" y="1369422"/>
                <a:ext cx="3759116" cy="5832648"/>
              </a:xfrm>
              <a:prstGeom prst="rect">
                <a:avLst/>
              </a:prstGeom>
            </p:spPr>
          </p:pic>
          <p:sp>
            <p:nvSpPr>
              <p:cNvPr id="23" name="Прямоугольник 22"/>
              <p:cNvSpPr/>
              <p:nvPr/>
            </p:nvSpPr>
            <p:spPr>
              <a:xfrm>
                <a:off x="1703512" y="3547747"/>
                <a:ext cx="3960440" cy="658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</a:rPr>
                  <a:t>конкурс</a:t>
                </a:r>
                <a:endParaRPr lang="ru-RU" sz="3200" b="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985261" y="2605310"/>
                <a:ext cx="4680520" cy="632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Урок </a:t>
                </a:r>
                <a:r>
                  <a:rPr lang="ru-RU" sz="3200" b="1" i="1" dirty="0">
                    <a:latin typeface="+mj-lt"/>
                    <a:ea typeface="Times New Roman" panose="02020603050405020304" pitchFamily="18" charset="0"/>
                  </a:rPr>
                  <a:t>– </a:t>
                </a:r>
                <a:r>
                  <a:rPr lang="ru-RU" sz="3200" b="1" i="1" dirty="0" smtClean="0">
                    <a:latin typeface="+mj-lt"/>
                    <a:ea typeface="Times New Roman" panose="02020603050405020304" pitchFamily="18" charset="0"/>
                  </a:rPr>
                  <a:t>путешествие</a:t>
                </a:r>
                <a:endParaRPr lang="ru-RU" sz="3200" b="1" i="1" dirty="0"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</p:grpSp>
      <p:pic>
        <p:nvPicPr>
          <p:cNvPr id="2050" name="Picture 2" descr="Картинки по запросу урок школа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65" t="17374" r="31961" b="3414"/>
          <a:stretch/>
        </p:blipFill>
        <p:spPr bwMode="auto">
          <a:xfrm flipH="1">
            <a:off x="1355301" y="3334822"/>
            <a:ext cx="3960440" cy="236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поезд детский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423" y="4603506"/>
            <a:ext cx="4792028" cy="13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123851" y="2418269"/>
            <a:ext cx="538296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 smtClean="0">
                <a:ea typeface="Times New Roman" panose="02020603050405020304" pitchFamily="18" charset="0"/>
              </a:rPr>
              <a:t>Задания:</a:t>
            </a:r>
          </a:p>
          <a:p>
            <a:pPr>
              <a:spcAft>
                <a:spcPts val="0"/>
              </a:spcAft>
            </a:pPr>
            <a:endParaRPr lang="ru-RU" sz="800" b="1" i="1" dirty="0"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нарисовать </a:t>
            </a:r>
            <a:r>
              <a:rPr lang="ru-RU" sz="2000" dirty="0"/>
              <a:t>отгадки </a:t>
            </a:r>
            <a:r>
              <a:rPr lang="ru-RU" sz="2000" dirty="0" smtClean="0"/>
              <a:t>предложенных загадок</a:t>
            </a:r>
            <a:r>
              <a:rPr lang="ru-RU" sz="2000" dirty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/>
              <a:t>показать отгадку пантомимой (удобно совмещать с физкультминуткой);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/>
              <a:t>предложить изображение предмета, о котором дети должны составить загадку или </a:t>
            </a:r>
            <a:r>
              <a:rPr lang="ru-RU" sz="2000" dirty="0" smtClean="0"/>
              <a:t>ребус;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нарисовать </a:t>
            </a:r>
            <a:r>
              <a:rPr lang="ru-RU" sz="2000" dirty="0"/>
              <a:t>отгадку на доске всей </a:t>
            </a:r>
            <a:r>
              <a:rPr lang="ru-RU" sz="2000" dirty="0" smtClean="0"/>
              <a:t>командой;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отгадать </a:t>
            </a:r>
            <a:r>
              <a:rPr lang="ru-RU" sz="2000" dirty="0"/>
              <a:t>загадку, подобрать к ответу антоним и нарисовать его, </a:t>
            </a:r>
            <a:r>
              <a:rPr lang="ru-RU" sz="2000" dirty="0" smtClean="0"/>
              <a:t>затем команда-соперница </a:t>
            </a:r>
            <a:r>
              <a:rPr lang="ru-RU" sz="2000" dirty="0"/>
              <a:t>должна определить отгадку загадки, данной </a:t>
            </a:r>
            <a:r>
              <a:rPr lang="ru-RU" sz="2000" dirty="0" smtClean="0"/>
              <a:t>изначально.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48178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29" b="12024"/>
          <a:stretch/>
        </p:blipFill>
        <p:spPr bwMode="auto">
          <a:xfrm>
            <a:off x="0" y="-67641"/>
            <a:ext cx="12385390" cy="688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9336" y="332656"/>
            <a:ext cx="5400600" cy="1800200"/>
          </a:xfrm>
          <a:prstGeom prst="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99355" y="436120"/>
            <a:ext cx="50405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ea typeface="Times New Roman" panose="02020603050405020304" pitchFamily="18" charset="0"/>
              </a:rPr>
              <a:t>Творческий </a:t>
            </a:r>
            <a:r>
              <a:rPr lang="ru-RU" sz="2000" dirty="0">
                <a:ea typeface="Times New Roman" panose="02020603050405020304" pitchFamily="18" charset="0"/>
              </a:rPr>
              <a:t>подход учителя к организации урока обязательно будет достойно оценен детьми, их счастливыми глазами, словами благодарности за урок и желанием побыстрее вернуться на урок к учителю.</a:t>
            </a:r>
            <a:endParaRPr lang="ru-RU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08568" y="-49702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094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лнце 2"/>
          <p:cNvSpPr/>
          <p:nvPr/>
        </p:nvSpPr>
        <p:spPr>
          <a:xfrm>
            <a:off x="4151784" y="2108424"/>
            <a:ext cx="3672408" cy="2904752"/>
          </a:xfrm>
          <a:prstGeom prst="sun">
            <a:avLst/>
          </a:prstGeom>
          <a:solidFill>
            <a:srgbClr val="FFFF00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</p:txBody>
      </p:sp>
      <p:sp>
        <p:nvSpPr>
          <p:cNvPr id="4" name="Овал 3"/>
          <p:cNvSpPr/>
          <p:nvPr/>
        </p:nvSpPr>
        <p:spPr>
          <a:xfrm>
            <a:off x="4006850" y="1964407"/>
            <a:ext cx="4048125" cy="3503612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15"/>
          <p:cNvSpPr>
            <a:spLocks noChangeArrowheads="1"/>
          </p:cNvSpPr>
          <p:nvPr/>
        </p:nvSpPr>
        <p:spPr bwMode="auto">
          <a:xfrm>
            <a:off x="5087888" y="3297907"/>
            <a:ext cx="18822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ru-RU" altLang="ru-RU" b="1" dirty="0" smtClean="0">
                <a:solidFill>
                  <a:srgbClr val="7030A0"/>
                </a:solidFill>
              </a:rPr>
              <a:t>фантастические</a:t>
            </a:r>
          </a:p>
          <a:p>
            <a:pPr algn="ctr"/>
            <a:r>
              <a:rPr lang="ru-RU" altLang="ru-RU" b="1" dirty="0" smtClean="0">
                <a:solidFill>
                  <a:srgbClr val="7030A0"/>
                </a:solidFill>
              </a:rPr>
              <a:t> образы</a:t>
            </a:r>
            <a:endParaRPr lang="ru-RU" altLang="ru-RU" b="1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919536" y="3645024"/>
            <a:ext cx="2736304" cy="2160240"/>
            <a:chOff x="1919536" y="3645024"/>
            <a:chExt cx="2736304" cy="2160240"/>
          </a:xfrm>
        </p:grpSpPr>
        <p:sp>
          <p:nvSpPr>
            <p:cNvPr id="27" name="Облако 26"/>
            <p:cNvSpPr/>
            <p:nvPr/>
          </p:nvSpPr>
          <p:spPr bwMode="auto">
            <a:xfrm>
              <a:off x="1919536" y="3645024"/>
              <a:ext cx="2736304" cy="2160240"/>
            </a:xfrm>
            <a:prstGeom prst="cloud">
              <a:avLst/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/>
            </a:p>
          </p:txBody>
        </p:sp>
        <p:pic>
          <p:nvPicPr>
            <p:cNvPr id="6146" name="Picture 2" descr="Картинки по запросу пегас  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665399">
              <a:off x="2511158" y="4002460"/>
              <a:ext cx="1743075" cy="174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7251947" y="820473"/>
            <a:ext cx="2514112" cy="2031464"/>
            <a:chOff x="7251947" y="820473"/>
            <a:chExt cx="2514112" cy="2031464"/>
          </a:xfrm>
        </p:grpSpPr>
        <p:sp>
          <p:nvSpPr>
            <p:cNvPr id="26" name="Облако 25"/>
            <p:cNvSpPr/>
            <p:nvPr/>
          </p:nvSpPr>
          <p:spPr bwMode="auto">
            <a:xfrm rot="21412222">
              <a:off x="7251947" y="820473"/>
              <a:ext cx="2514112" cy="2031464"/>
            </a:xfrm>
            <a:prstGeom prst="cloud">
              <a:avLst/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/>
            </a:p>
          </p:txBody>
        </p:sp>
        <p:pic>
          <p:nvPicPr>
            <p:cNvPr id="6148" name="Picture 4" descr="Картинки по запросу буратино 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0793" y="954743"/>
              <a:ext cx="1137369" cy="1762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853406" y="1107500"/>
            <a:ext cx="2737462" cy="1890036"/>
            <a:chOff x="1853406" y="1107500"/>
            <a:chExt cx="2737462" cy="1890036"/>
          </a:xfrm>
        </p:grpSpPr>
        <p:sp>
          <p:nvSpPr>
            <p:cNvPr id="22" name="Облако 21"/>
            <p:cNvSpPr/>
            <p:nvPr/>
          </p:nvSpPr>
          <p:spPr bwMode="auto">
            <a:xfrm rot="831620">
              <a:off x="1853406" y="1107500"/>
              <a:ext cx="2737462" cy="1890036"/>
            </a:xfrm>
            <a:prstGeom prst="cloud">
              <a:avLst/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/>
            </a:p>
          </p:txBody>
        </p:sp>
        <p:pic>
          <p:nvPicPr>
            <p:cNvPr id="6152" name="Picture 8" descr="Картинки по запросу русалка ариэль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695" y="1390884"/>
              <a:ext cx="1894495" cy="117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7536160" y="3727330"/>
            <a:ext cx="1872208" cy="1740689"/>
            <a:chOff x="7536160" y="3727330"/>
            <a:chExt cx="1872208" cy="1740689"/>
          </a:xfrm>
        </p:grpSpPr>
        <p:sp>
          <p:nvSpPr>
            <p:cNvPr id="28" name="Облако 27"/>
            <p:cNvSpPr/>
            <p:nvPr/>
          </p:nvSpPr>
          <p:spPr bwMode="auto">
            <a:xfrm>
              <a:off x="7536160" y="3727330"/>
              <a:ext cx="1872208" cy="1740689"/>
            </a:xfrm>
            <a:prstGeom prst="cloud">
              <a:avLst/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338" r="13474"/>
            <a:stretch/>
          </p:blipFill>
          <p:spPr>
            <a:xfrm rot="465418">
              <a:off x="8162987" y="3789040"/>
              <a:ext cx="648072" cy="1495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369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57257D"/>
                </a:solidFill>
              </a:rPr>
              <a:t>Виды </a:t>
            </a:r>
            <a:r>
              <a:rPr lang="ru-RU" sz="3200" b="1" dirty="0">
                <a:solidFill>
                  <a:srgbClr val="57257D"/>
                </a:solidFill>
              </a:rPr>
              <a:t>воображения</a:t>
            </a:r>
            <a:endParaRPr lang="be-BY" sz="2800" b="1" dirty="0">
              <a:solidFill>
                <a:srgbClr val="57257D"/>
              </a:solidFill>
              <a:latin typeface="Garamond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58089" y="2564904"/>
            <a:ext cx="5699597" cy="1807751"/>
            <a:chOff x="958089" y="2564904"/>
            <a:chExt cx="5699597" cy="180775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58089" y="3140968"/>
              <a:ext cx="5652000" cy="12244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725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2279576" y="2564904"/>
              <a:ext cx="2592288" cy="827336"/>
            </a:xfrm>
            <a:prstGeom prst="roundRect">
              <a:avLst/>
            </a:prstGeom>
            <a:gradFill flip="none" rotWithShape="1">
              <a:gsLst>
                <a:gs pos="83000">
                  <a:srgbClr val="EAB6B2"/>
                </a:gs>
                <a:gs pos="49000">
                  <a:srgbClr val="F0CBC8"/>
                </a:gs>
                <a:gs pos="0">
                  <a:schemeClr val="accent3">
                    <a:lumMod val="5000"/>
                    <a:lumOff val="95000"/>
                  </a:schemeClr>
                </a:gs>
                <a:gs pos="100000">
                  <a:schemeClr val="accent3">
                    <a:lumMod val="45000"/>
                    <a:lumOff val="55000"/>
                  </a:schemeClr>
                </a:gs>
              </a:gsLst>
              <a:lin ang="5400000" scaled="1"/>
              <a:tileRect/>
            </a:gradFill>
            <a:ln w="28575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2380450" y="2600789"/>
              <a:ext cx="2381023" cy="790575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ru-RU" sz="2400" b="1" dirty="0">
                  <a:solidFill>
                    <a:schemeClr val="tx1"/>
                  </a:solidFill>
                </a:rPr>
                <a:t>Воссоздающее воображение </a:t>
              </a:r>
              <a:endParaRPr lang="be-BY" sz="2400" b="1" dirty="0">
                <a:solidFill>
                  <a:schemeClr val="tx1"/>
                </a:solidFill>
                <a:latin typeface="Garamond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983431" y="3356992"/>
              <a:ext cx="567425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ea typeface="Times New Roman" panose="02020603050405020304" pitchFamily="18" charset="0"/>
                </a:rPr>
                <a:t>представление образов по заранее составленному </a:t>
              </a:r>
              <a:r>
                <a:rPr lang="ru-RU" sz="2000" dirty="0" smtClean="0">
                  <a:ea typeface="Times New Roman" panose="02020603050405020304" pitchFamily="18" charset="0"/>
                </a:rPr>
                <a:t>описанию (при </a:t>
              </a:r>
              <a:r>
                <a:rPr lang="ru-RU" sz="2000" dirty="0">
                  <a:ea typeface="Times New Roman" panose="02020603050405020304" pitchFamily="18" charset="0"/>
                </a:rPr>
                <a:t>чтении книг, стихов, нот, чертежей, математических </a:t>
              </a:r>
              <a:r>
                <a:rPr lang="ru-RU" sz="2000" dirty="0" smtClean="0">
                  <a:ea typeface="Times New Roman" panose="02020603050405020304" pitchFamily="18" charset="0"/>
                </a:rPr>
                <a:t>знаков)</a:t>
              </a:r>
              <a:endParaRPr lang="ru-RU" sz="2000" dirty="0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7032104" y="2601664"/>
            <a:ext cx="4192189" cy="1763777"/>
            <a:chOff x="7032104" y="2601664"/>
            <a:chExt cx="4192189" cy="176377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032104" y="3140968"/>
              <a:ext cx="4192189" cy="12244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725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7881473" y="2601664"/>
              <a:ext cx="2535007" cy="827336"/>
              <a:chOff x="7207786" y="2778049"/>
              <a:chExt cx="3186867" cy="827336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7207786" y="2778049"/>
                <a:ext cx="3168352" cy="827336"/>
              </a:xfrm>
              <a:prstGeom prst="roundRect">
                <a:avLst/>
              </a:prstGeom>
              <a:gradFill flip="none" rotWithShape="1">
                <a:gsLst>
                  <a:gs pos="83000">
                    <a:srgbClr val="EAB6B2"/>
                  </a:gs>
                  <a:gs pos="49000">
                    <a:srgbClr val="F0CBC8"/>
                  </a:gs>
                  <a:gs pos="0">
                    <a:schemeClr val="accent3">
                      <a:lumMod val="5000"/>
                      <a:lumOff val="95000"/>
                    </a:schemeClr>
                  </a:gs>
                  <a:gs pos="100000">
                    <a:schemeClr val="accent3">
                      <a:lumMod val="45000"/>
                      <a:lumOff val="55000"/>
                    </a:schemeClr>
                  </a:gs>
                </a:gsLst>
                <a:lin ang="5400000" scaled="1"/>
                <a:tileRect/>
              </a:gradFill>
              <a:ln w="28575"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Заголовок 1"/>
              <p:cNvSpPr txBox="1">
                <a:spLocks/>
              </p:cNvSpPr>
              <p:nvPr/>
            </p:nvSpPr>
            <p:spPr>
              <a:xfrm>
                <a:off x="7298309" y="2814810"/>
                <a:ext cx="3096344" cy="790575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 cap="none">
                    <a:ln w="3175" cmpd="sng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ru-RU" sz="2400" b="1" dirty="0" smtClean="0">
                    <a:solidFill>
                      <a:schemeClr val="tx1"/>
                    </a:solidFill>
                  </a:rPr>
                  <a:t>Творческое воображение</a:t>
                </a:r>
                <a:endParaRPr lang="be-BY" sz="2400" b="1" dirty="0">
                  <a:solidFill>
                    <a:schemeClr val="tx1"/>
                  </a:solidFill>
                  <a:latin typeface="Garamond" pitchFamily="18" charset="0"/>
                </a:endParaRPr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7254294" y="3543277"/>
              <a:ext cx="394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ea typeface="Times New Roman" panose="02020603050405020304" pitchFamily="18" charset="0"/>
                </a:rPr>
                <a:t>самостоятельное создание новых образов по собственному замыслу</a:t>
              </a:r>
              <a:endParaRPr lang="ru-RU" sz="200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791744" y="4530649"/>
            <a:ext cx="4752528" cy="1620885"/>
            <a:chOff x="3791744" y="4530649"/>
            <a:chExt cx="4752528" cy="1620885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791744" y="5023777"/>
              <a:ext cx="4752528" cy="112775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725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4871864" y="4530649"/>
              <a:ext cx="2535007" cy="827336"/>
              <a:chOff x="7207786" y="2778049"/>
              <a:chExt cx="3186867" cy="827336"/>
            </a:xfrm>
          </p:grpSpPr>
          <p:sp>
            <p:nvSpPr>
              <p:cNvPr id="21" name="Скругленный прямоугольник 20"/>
              <p:cNvSpPr/>
              <p:nvPr/>
            </p:nvSpPr>
            <p:spPr>
              <a:xfrm>
                <a:off x="7207786" y="2778049"/>
                <a:ext cx="3168352" cy="827336"/>
              </a:xfrm>
              <a:prstGeom prst="roundRect">
                <a:avLst/>
              </a:prstGeom>
              <a:gradFill flip="none" rotWithShape="1">
                <a:gsLst>
                  <a:gs pos="83000">
                    <a:srgbClr val="EAB6B2"/>
                  </a:gs>
                  <a:gs pos="49000">
                    <a:srgbClr val="F0CBC8"/>
                  </a:gs>
                  <a:gs pos="0">
                    <a:schemeClr val="accent3">
                      <a:lumMod val="5000"/>
                      <a:lumOff val="95000"/>
                    </a:schemeClr>
                  </a:gs>
                  <a:gs pos="100000">
                    <a:schemeClr val="accent3">
                      <a:lumMod val="45000"/>
                      <a:lumOff val="55000"/>
                    </a:schemeClr>
                  </a:gs>
                </a:gsLst>
                <a:lin ang="5400000" scaled="1"/>
                <a:tileRect/>
              </a:gradFill>
              <a:ln w="28575"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Заголовок 1"/>
              <p:cNvSpPr txBox="1">
                <a:spLocks/>
              </p:cNvSpPr>
              <p:nvPr/>
            </p:nvSpPr>
            <p:spPr>
              <a:xfrm>
                <a:off x="7298309" y="2814810"/>
                <a:ext cx="3096344" cy="790575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 cap="none">
                    <a:ln w="3175" cmpd="sng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ru-RU" sz="2400" b="1" dirty="0" smtClean="0">
                    <a:solidFill>
                      <a:schemeClr val="tx1"/>
                    </a:solidFill>
                  </a:rPr>
                  <a:t>Неуправляемое</a:t>
                </a:r>
              </a:p>
              <a:p>
                <a:r>
                  <a:rPr lang="ru-RU" sz="2400" b="1" dirty="0" smtClean="0">
                    <a:solidFill>
                      <a:schemeClr val="tx1"/>
                    </a:solidFill>
                  </a:rPr>
                  <a:t>воображение</a:t>
                </a:r>
                <a:endParaRPr lang="be-BY" sz="2400" b="1" dirty="0">
                  <a:solidFill>
                    <a:schemeClr val="tx1"/>
                  </a:solidFill>
                  <a:latin typeface="Garamond" pitchFamily="18" charset="0"/>
                </a:endParaRPr>
              </a:p>
            </p:txBody>
          </p:sp>
        </p:grpSp>
        <p:sp>
          <p:nvSpPr>
            <p:cNvPr id="23" name="Прямоугольник 22"/>
            <p:cNvSpPr/>
            <p:nvPr/>
          </p:nvSpPr>
          <p:spPr>
            <a:xfrm>
              <a:off x="4223792" y="5373216"/>
              <a:ext cx="424230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ea typeface="Times New Roman" panose="02020603050405020304" pitchFamily="18" charset="0"/>
                </a:rPr>
                <a:t>«буйная фантазия», несуразность, набор </a:t>
              </a:r>
              <a:r>
                <a:rPr lang="ru-RU" sz="2000" dirty="0">
                  <a:ea typeface="Times New Roman" panose="02020603050405020304" pitchFamily="18" charset="0"/>
                </a:rPr>
                <a:t>несвязанных нелепиц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80336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43472" y="2420888"/>
            <a:ext cx="7200800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defRPr/>
            </a:pPr>
            <a:r>
              <a:rPr lang="ru-RU" sz="3600" b="1" i="1" dirty="0">
                <a:ln/>
                <a:solidFill>
                  <a:srgbClr val="C00000"/>
                </a:solidFill>
                <a:ea typeface="Calibri" panose="020F0502020204030204" pitchFamily="34" charset="0"/>
              </a:rPr>
              <a:t>Чем отличается фантазирование и воображение от серьезного решения </a:t>
            </a:r>
            <a:r>
              <a:rPr lang="ru-RU" sz="3600" b="1" i="1" dirty="0" smtClean="0">
                <a:ln/>
                <a:solidFill>
                  <a:srgbClr val="C00000"/>
                </a:solidFill>
                <a:ea typeface="Calibri" panose="020F0502020204030204" pitchFamily="34" charset="0"/>
              </a:rPr>
              <a:t>задач </a:t>
            </a:r>
            <a:endParaRPr lang="ru-RU" sz="3600" b="1" i="1" dirty="0">
              <a:ln/>
              <a:solidFill>
                <a:srgbClr val="C00000"/>
              </a:solidFill>
              <a:ea typeface="Calibri" panose="020F0502020204030204" pitchFamily="34" charset="0"/>
            </a:endParaRPr>
          </a:p>
        </p:txBody>
      </p:sp>
      <p:pic>
        <p:nvPicPr>
          <p:cNvPr id="6" name="Picture 5" descr="Картинки по запросу анимированный знак вопроса 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58883">
            <a:off x="8078373" y="1837565"/>
            <a:ext cx="2763178" cy="289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5858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88320" y="812326"/>
            <a:ext cx="5426086" cy="2172462"/>
            <a:chOff x="688320" y="812326"/>
            <a:chExt cx="5426086" cy="217246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416422">
              <a:off x="2315132" y="-814486"/>
              <a:ext cx="2172462" cy="5426086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 rot="262106">
              <a:off x="1127448" y="1122625"/>
              <a:ext cx="440335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i="1" dirty="0" smtClean="0">
                  <a:ea typeface="Times New Roman" panose="02020603050405020304" pitchFamily="18" charset="0"/>
                </a:rPr>
                <a:t>Решение реальных задач:</a:t>
              </a:r>
              <a:br>
                <a:rPr lang="ru-RU" sz="2000" b="1" i="1" dirty="0" smtClean="0">
                  <a:ea typeface="Times New Roman" panose="02020603050405020304" pitchFamily="18" charset="0"/>
                </a:rPr>
              </a:br>
              <a:endParaRPr lang="ru-RU" sz="800" b="1" i="1" dirty="0" smtClean="0">
                <a:ea typeface="Times New Roman" panose="02020603050405020304" pitchFamily="18" charset="0"/>
              </a:endParaRPr>
            </a:p>
            <a:p>
              <a:pPr marL="342900" indent="-342900">
                <a:buFontTx/>
                <a:buChar char="-"/>
              </a:pPr>
              <a:r>
                <a:rPr lang="ru-RU" sz="2000" dirty="0" smtClean="0">
                  <a:ea typeface="Times New Roman" panose="02020603050405020304" pitchFamily="18" charset="0"/>
                </a:rPr>
                <a:t>ребенок ищет реальное, «взрослое», серьезное, выполнимое решение;</a:t>
              </a:r>
            </a:p>
            <a:p>
              <a:pPr marL="342900" indent="-342900">
                <a:buFontTx/>
                <a:buChar char="-"/>
              </a:pPr>
              <a:r>
                <a:rPr lang="ru-RU" sz="2000" dirty="0" smtClean="0">
                  <a:ea typeface="Times New Roman" panose="02020603050405020304" pitchFamily="18" charset="0"/>
                </a:rPr>
                <a:t>знание физических законов.</a:t>
              </a:r>
              <a:endParaRPr lang="ru-RU" sz="20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579504" y="643791"/>
            <a:ext cx="6205130" cy="2445495"/>
            <a:chOff x="5579504" y="643791"/>
            <a:chExt cx="6205130" cy="244549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00000">
              <a:off x="7459321" y="-1236026"/>
              <a:ext cx="2445495" cy="620513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6085763" y="907784"/>
              <a:ext cx="501594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i="1" dirty="0" smtClean="0"/>
                <a:t>Фантазирование:</a:t>
              </a:r>
            </a:p>
            <a:p>
              <a:pPr marL="342900" indent="-342900">
                <a:buFontTx/>
                <a:buChar char="-"/>
              </a:pPr>
              <a:r>
                <a:rPr lang="ru-RU" sz="2000" dirty="0" smtClean="0"/>
                <a:t>ребенок </a:t>
              </a:r>
              <a:r>
                <a:rPr lang="ru-RU" sz="2000" dirty="0"/>
                <a:t>сам создает какой угодно </a:t>
              </a:r>
              <a:r>
                <a:rPr lang="ru-RU" sz="2000" dirty="0" smtClean="0"/>
                <a:t>сюжет;</a:t>
              </a:r>
            </a:p>
            <a:p>
              <a:pPr marL="342900" indent="-342900">
                <a:buFontTx/>
                <a:buChar char="-"/>
              </a:pPr>
              <a:r>
                <a:rPr lang="ru-RU" sz="2000" dirty="0" smtClean="0"/>
                <a:t>ребенку сам создает </a:t>
              </a:r>
              <a:r>
                <a:rPr lang="ru-RU" sz="2000" dirty="0"/>
                <a:t>какую ему угодно </a:t>
              </a:r>
              <a:r>
                <a:rPr lang="ru-RU" sz="2000" dirty="0" smtClean="0"/>
                <a:t>ситуацию или </a:t>
              </a:r>
              <a:r>
                <a:rPr lang="ru-RU" sz="2000" dirty="0"/>
                <a:t>задачу и сам </a:t>
              </a:r>
              <a:r>
                <a:rPr lang="ru-RU" sz="2000" dirty="0" smtClean="0"/>
                <a:t>решает;</a:t>
              </a:r>
            </a:p>
            <a:p>
              <a:pPr marL="342900" indent="-342900">
                <a:buFontTx/>
                <a:buChar char="-"/>
              </a:pPr>
              <a:r>
                <a:rPr lang="ru-RU" sz="2000" dirty="0" smtClean="0"/>
                <a:t>приемлемо </a:t>
              </a:r>
              <a:r>
                <a:rPr lang="ru-RU" sz="2000" dirty="0"/>
                <a:t>любое </a:t>
              </a:r>
              <a:r>
                <a:rPr lang="ru-RU" sz="2000" dirty="0" smtClean="0"/>
                <a:t>решение;</a:t>
              </a:r>
            </a:p>
            <a:p>
              <a:pPr marL="342900" indent="-342900">
                <a:buFontTx/>
                <a:buChar char="-"/>
              </a:pPr>
              <a:r>
                <a:rPr lang="ru-RU" sz="2000" dirty="0"/>
                <a:t>больше </a:t>
              </a:r>
              <a:r>
                <a:rPr lang="ru-RU" sz="2000" dirty="0" smtClean="0"/>
                <a:t>свободы для творчества.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822949" y="3289255"/>
            <a:ext cx="1973816" cy="2848368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 flipH="1">
            <a:off x="6418298" y="2855226"/>
            <a:ext cx="2073969" cy="1928724"/>
            <a:chOff x="9124993" y="2771789"/>
            <a:chExt cx="2073969" cy="1928724"/>
          </a:xfrm>
        </p:grpSpPr>
        <p:sp>
          <p:nvSpPr>
            <p:cNvPr id="2" name="Выноска-облако 1"/>
            <p:cNvSpPr/>
            <p:nvPr/>
          </p:nvSpPr>
          <p:spPr>
            <a:xfrm rot="3242794">
              <a:off x="9198841" y="2700391"/>
              <a:ext cx="1926274" cy="2073969"/>
            </a:xfrm>
            <a:prstGeom prst="cloudCallout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 descr="Картинки по запросу мальчик сидит на луне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3300" y="2771789"/>
              <a:ext cx="1699733" cy="169973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1127447" y="3297940"/>
            <a:ext cx="3049779" cy="2075276"/>
            <a:chOff x="1127447" y="3297940"/>
            <a:chExt cx="3049779" cy="2075276"/>
          </a:xfrm>
        </p:grpSpPr>
        <p:sp>
          <p:nvSpPr>
            <p:cNvPr id="5" name="Скругленная прямоугольная выноска 4"/>
            <p:cNvSpPr/>
            <p:nvPr/>
          </p:nvSpPr>
          <p:spPr>
            <a:xfrm flipH="1" flipV="1">
              <a:off x="1127447" y="3297940"/>
              <a:ext cx="3049779" cy="2003267"/>
            </a:xfrm>
            <a:custGeom>
              <a:avLst/>
              <a:gdLst>
                <a:gd name="connsiteX0" fmla="*/ 0 w 2359571"/>
                <a:gd name="connsiteY0" fmla="*/ 192025 h 1152128"/>
                <a:gd name="connsiteX1" fmla="*/ 192025 w 2359571"/>
                <a:gd name="connsiteY1" fmla="*/ 0 h 1152128"/>
                <a:gd name="connsiteX2" fmla="*/ 393262 w 2359571"/>
                <a:gd name="connsiteY2" fmla="*/ 0 h 1152128"/>
                <a:gd name="connsiteX3" fmla="*/ 393262 w 2359571"/>
                <a:gd name="connsiteY3" fmla="*/ 0 h 1152128"/>
                <a:gd name="connsiteX4" fmla="*/ 983155 w 2359571"/>
                <a:gd name="connsiteY4" fmla="*/ 0 h 1152128"/>
                <a:gd name="connsiteX5" fmla="*/ 2167546 w 2359571"/>
                <a:gd name="connsiteY5" fmla="*/ 0 h 1152128"/>
                <a:gd name="connsiteX6" fmla="*/ 2359571 w 2359571"/>
                <a:gd name="connsiteY6" fmla="*/ 192025 h 1152128"/>
                <a:gd name="connsiteX7" fmla="*/ 2359571 w 2359571"/>
                <a:gd name="connsiteY7" fmla="*/ 672075 h 1152128"/>
                <a:gd name="connsiteX8" fmla="*/ 2359571 w 2359571"/>
                <a:gd name="connsiteY8" fmla="*/ 672075 h 1152128"/>
                <a:gd name="connsiteX9" fmla="*/ 2359571 w 2359571"/>
                <a:gd name="connsiteY9" fmla="*/ 960107 h 1152128"/>
                <a:gd name="connsiteX10" fmla="*/ 2359571 w 2359571"/>
                <a:gd name="connsiteY10" fmla="*/ 960103 h 1152128"/>
                <a:gd name="connsiteX11" fmla="*/ 2167546 w 2359571"/>
                <a:gd name="connsiteY11" fmla="*/ 1152128 h 1152128"/>
                <a:gd name="connsiteX12" fmla="*/ 983155 w 2359571"/>
                <a:gd name="connsiteY12" fmla="*/ 1152128 h 1152128"/>
                <a:gd name="connsiteX13" fmla="*/ 688216 w 2359571"/>
                <a:gd name="connsiteY13" fmla="*/ 1296144 h 1152128"/>
                <a:gd name="connsiteX14" fmla="*/ 393262 w 2359571"/>
                <a:gd name="connsiteY14" fmla="*/ 1152128 h 1152128"/>
                <a:gd name="connsiteX15" fmla="*/ 192025 w 2359571"/>
                <a:gd name="connsiteY15" fmla="*/ 1152128 h 1152128"/>
                <a:gd name="connsiteX16" fmla="*/ 0 w 2359571"/>
                <a:gd name="connsiteY16" fmla="*/ 960103 h 1152128"/>
                <a:gd name="connsiteX17" fmla="*/ 0 w 2359571"/>
                <a:gd name="connsiteY17" fmla="*/ 960107 h 1152128"/>
                <a:gd name="connsiteX18" fmla="*/ 0 w 2359571"/>
                <a:gd name="connsiteY18" fmla="*/ 672075 h 1152128"/>
                <a:gd name="connsiteX19" fmla="*/ 0 w 2359571"/>
                <a:gd name="connsiteY19" fmla="*/ 672075 h 1152128"/>
                <a:gd name="connsiteX20" fmla="*/ 0 w 2359571"/>
                <a:gd name="connsiteY20" fmla="*/ 192025 h 1152128"/>
                <a:gd name="connsiteX0" fmla="*/ 690208 w 3049779"/>
                <a:gd name="connsiteY0" fmla="*/ 192025 h 1596395"/>
                <a:gd name="connsiteX1" fmla="*/ 882233 w 3049779"/>
                <a:gd name="connsiteY1" fmla="*/ 0 h 1596395"/>
                <a:gd name="connsiteX2" fmla="*/ 1083470 w 3049779"/>
                <a:gd name="connsiteY2" fmla="*/ 0 h 1596395"/>
                <a:gd name="connsiteX3" fmla="*/ 1083470 w 3049779"/>
                <a:gd name="connsiteY3" fmla="*/ 0 h 1596395"/>
                <a:gd name="connsiteX4" fmla="*/ 1673363 w 3049779"/>
                <a:gd name="connsiteY4" fmla="*/ 0 h 1596395"/>
                <a:gd name="connsiteX5" fmla="*/ 2857754 w 3049779"/>
                <a:gd name="connsiteY5" fmla="*/ 0 h 1596395"/>
                <a:gd name="connsiteX6" fmla="*/ 3049779 w 3049779"/>
                <a:gd name="connsiteY6" fmla="*/ 192025 h 1596395"/>
                <a:gd name="connsiteX7" fmla="*/ 3049779 w 3049779"/>
                <a:gd name="connsiteY7" fmla="*/ 672075 h 1596395"/>
                <a:gd name="connsiteX8" fmla="*/ 3049779 w 3049779"/>
                <a:gd name="connsiteY8" fmla="*/ 672075 h 1596395"/>
                <a:gd name="connsiteX9" fmla="*/ 3049779 w 3049779"/>
                <a:gd name="connsiteY9" fmla="*/ 960107 h 1596395"/>
                <a:gd name="connsiteX10" fmla="*/ 3049779 w 3049779"/>
                <a:gd name="connsiteY10" fmla="*/ 960103 h 1596395"/>
                <a:gd name="connsiteX11" fmla="*/ 2857754 w 3049779"/>
                <a:gd name="connsiteY11" fmla="*/ 1152128 h 1596395"/>
                <a:gd name="connsiteX12" fmla="*/ 1673363 w 3049779"/>
                <a:gd name="connsiteY12" fmla="*/ 1152128 h 1596395"/>
                <a:gd name="connsiteX13" fmla="*/ 0 w 3049779"/>
                <a:gd name="connsiteY13" fmla="*/ 1596395 h 1596395"/>
                <a:gd name="connsiteX14" fmla="*/ 1083470 w 3049779"/>
                <a:gd name="connsiteY14" fmla="*/ 1152128 h 1596395"/>
                <a:gd name="connsiteX15" fmla="*/ 882233 w 3049779"/>
                <a:gd name="connsiteY15" fmla="*/ 1152128 h 1596395"/>
                <a:gd name="connsiteX16" fmla="*/ 690208 w 3049779"/>
                <a:gd name="connsiteY16" fmla="*/ 960103 h 1596395"/>
                <a:gd name="connsiteX17" fmla="*/ 690208 w 3049779"/>
                <a:gd name="connsiteY17" fmla="*/ 960107 h 1596395"/>
                <a:gd name="connsiteX18" fmla="*/ 690208 w 3049779"/>
                <a:gd name="connsiteY18" fmla="*/ 672075 h 1596395"/>
                <a:gd name="connsiteX19" fmla="*/ 690208 w 3049779"/>
                <a:gd name="connsiteY19" fmla="*/ 672075 h 1596395"/>
                <a:gd name="connsiteX20" fmla="*/ 690208 w 3049779"/>
                <a:gd name="connsiteY20" fmla="*/ 192025 h 159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49779" h="1596395">
                  <a:moveTo>
                    <a:pt x="690208" y="192025"/>
                  </a:moveTo>
                  <a:cubicBezTo>
                    <a:pt x="690208" y="85973"/>
                    <a:pt x="776181" y="0"/>
                    <a:pt x="882233" y="0"/>
                  </a:cubicBezTo>
                  <a:lnTo>
                    <a:pt x="1083470" y="0"/>
                  </a:lnTo>
                  <a:lnTo>
                    <a:pt x="1083470" y="0"/>
                  </a:lnTo>
                  <a:lnTo>
                    <a:pt x="1673363" y="0"/>
                  </a:lnTo>
                  <a:lnTo>
                    <a:pt x="2857754" y="0"/>
                  </a:lnTo>
                  <a:cubicBezTo>
                    <a:pt x="2963806" y="0"/>
                    <a:pt x="3049779" y="85973"/>
                    <a:pt x="3049779" y="192025"/>
                  </a:cubicBezTo>
                  <a:lnTo>
                    <a:pt x="3049779" y="672075"/>
                  </a:lnTo>
                  <a:lnTo>
                    <a:pt x="3049779" y="672075"/>
                  </a:lnTo>
                  <a:lnTo>
                    <a:pt x="3049779" y="960107"/>
                  </a:lnTo>
                  <a:lnTo>
                    <a:pt x="3049779" y="960103"/>
                  </a:lnTo>
                  <a:cubicBezTo>
                    <a:pt x="3049779" y="1066155"/>
                    <a:pt x="2963806" y="1152128"/>
                    <a:pt x="2857754" y="1152128"/>
                  </a:cubicBezTo>
                  <a:lnTo>
                    <a:pt x="1673363" y="1152128"/>
                  </a:lnTo>
                  <a:lnTo>
                    <a:pt x="0" y="1596395"/>
                  </a:lnTo>
                  <a:lnTo>
                    <a:pt x="1083470" y="1152128"/>
                  </a:lnTo>
                  <a:lnTo>
                    <a:pt x="882233" y="1152128"/>
                  </a:lnTo>
                  <a:cubicBezTo>
                    <a:pt x="776181" y="1152128"/>
                    <a:pt x="690208" y="1066155"/>
                    <a:pt x="690208" y="960103"/>
                  </a:cubicBezTo>
                  <a:lnTo>
                    <a:pt x="690208" y="960107"/>
                  </a:lnTo>
                  <a:lnTo>
                    <a:pt x="690208" y="672075"/>
                  </a:lnTo>
                  <a:lnTo>
                    <a:pt x="690208" y="672075"/>
                  </a:lnTo>
                  <a:lnTo>
                    <a:pt x="690208" y="192025"/>
                  </a:lnTo>
                  <a:close/>
                </a:path>
              </a:pathLst>
            </a:cu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 descr="Похожее изображение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576" y="3933056"/>
              <a:ext cx="953719" cy="932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Похожее изображение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609271">
              <a:off x="1213943" y="3999346"/>
              <a:ext cx="981794" cy="534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Картинки по запросу физические формулы 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422" y="4412679"/>
              <a:ext cx="1884130" cy="960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62922" y="4333850"/>
            <a:ext cx="3101754" cy="193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874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1903</TotalTime>
  <Words>2432</Words>
  <Application>Microsoft Office PowerPoint</Application>
  <PresentationFormat>Произвольный</PresentationFormat>
  <Paragraphs>281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Натуральные материалы</vt:lpstr>
      <vt:lpstr>Развитие художественно-образного  мышления ребёнка. Творческий подход к организации урока</vt:lpstr>
      <vt:lpstr>Создание творческой личности, устремленной в будущее, подготавливается творческим воображением, воплощающимся в настоящем. </vt:lpstr>
      <vt:lpstr>Развитие художественно-образного  мышления</vt:lpstr>
      <vt:lpstr>Слайд 4</vt:lpstr>
      <vt:lpstr>Слайд 5</vt:lpstr>
      <vt:lpstr>Слайд 6</vt:lpstr>
      <vt:lpstr>Виды воображения</vt:lpstr>
      <vt:lpstr>Слайд 8</vt:lpstr>
      <vt:lpstr>Слайд 9</vt:lpstr>
      <vt:lpstr>Слайд 10</vt:lpstr>
      <vt:lpstr>Слайд 11</vt:lpstr>
      <vt:lpstr>Слайд 12</vt:lpstr>
      <vt:lpstr>Слайд 13</vt:lpstr>
      <vt:lpstr>Законы развития творческого воображения</vt:lpstr>
      <vt:lpstr>Законы развития творческого воображения</vt:lpstr>
      <vt:lpstr>Законы развития творческого воображения</vt:lpstr>
      <vt:lpstr>Слайд 17</vt:lpstr>
      <vt:lpstr>Способы развития фантазии и воображения</vt:lpstr>
      <vt:lpstr>Слайд 19</vt:lpstr>
      <vt:lpstr>Приемы развития фантазии и воображения</vt:lpstr>
      <vt:lpstr>Приемы развития фантазии и воображения</vt:lpstr>
      <vt:lpstr>Приемы развития фантазии и воображения</vt:lpstr>
      <vt:lpstr>Приемы развития фантазии и воображения</vt:lpstr>
      <vt:lpstr>Приемы развития фантазии и воображения</vt:lpstr>
      <vt:lpstr>Приемы развития фантазии и воображения</vt:lpstr>
      <vt:lpstr>Приемы развития фантазии и воображения</vt:lpstr>
      <vt:lpstr>Приемы развития фантазии и воображения</vt:lpstr>
      <vt:lpstr>Приемы развития фантазии и воображения</vt:lpstr>
      <vt:lpstr>Приемы развития фантазии и воображения</vt:lpstr>
      <vt:lpstr>Приемы развития фантазии и воображения</vt:lpstr>
      <vt:lpstr>Приемы развития фантазии и воображения</vt:lpstr>
      <vt:lpstr>Приемы развития фантазии и воображения</vt:lpstr>
      <vt:lpstr>Приемы развития фантазии и воображения</vt:lpstr>
      <vt:lpstr>Приемы развития фантазии и воображения</vt:lpstr>
      <vt:lpstr>Приемы развития фантазии и воображения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качеством образования в условиях реализации ФГОС: инновационные системы оценки качества знаний учащихся</dc:title>
  <dc:creator>sanchos</dc:creator>
  <cp:lastModifiedBy> </cp:lastModifiedBy>
  <cp:revision>240</cp:revision>
  <dcterms:created xsi:type="dcterms:W3CDTF">2017-03-01T16:20:25Z</dcterms:created>
  <dcterms:modified xsi:type="dcterms:W3CDTF">2018-12-28T08:29:50Z</dcterms:modified>
</cp:coreProperties>
</file>