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1"/>
  </p:notesMasterIdLst>
  <p:sldIdLst>
    <p:sldId id="256" r:id="rId2"/>
    <p:sldId id="410" r:id="rId3"/>
    <p:sldId id="411" r:id="rId4"/>
    <p:sldId id="412" r:id="rId5"/>
    <p:sldId id="413" r:id="rId6"/>
    <p:sldId id="415" r:id="rId7"/>
    <p:sldId id="414" r:id="rId8"/>
    <p:sldId id="416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2" r:id="rId32"/>
    <p:sldId id="443" r:id="rId33"/>
    <p:sldId id="444" r:id="rId34"/>
    <p:sldId id="445" r:id="rId35"/>
    <p:sldId id="441" r:id="rId36"/>
    <p:sldId id="446" r:id="rId37"/>
    <p:sldId id="447" r:id="rId38"/>
    <p:sldId id="448" r:id="rId39"/>
    <p:sldId id="39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DA0000"/>
    <a:srgbClr val="FF0000"/>
    <a:srgbClr val="FF3300"/>
    <a:srgbClr val="F5F79F"/>
    <a:srgbClr val="F1F478"/>
    <a:srgbClr val="0000CC"/>
    <a:srgbClr val="FF66FF"/>
    <a:srgbClr val="FF996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7371" autoAdjust="0"/>
  </p:normalViewPr>
  <p:slideViewPr>
    <p:cSldViewPr snapToGrid="0">
      <p:cViewPr varScale="1">
        <p:scale>
          <a:sx n="71" d="100"/>
          <a:sy n="71" d="100"/>
        </p:scale>
        <p:origin x="-720" y="-96"/>
      </p:cViewPr>
      <p:guideLst>
        <p:guide orient="horz" pos="1125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/>
          <a:r>
            <a:rPr lang="ru-RU" sz="1800" dirty="0" smtClean="0"/>
            <a:t>            </a:t>
          </a:r>
          <a:r>
            <a:rPr lang="ru-RU" sz="2000" dirty="0" smtClean="0"/>
            <a:t>выявление достижений, успехов учащихся</a:t>
          </a:r>
          <a:endParaRPr lang="ru-RU" sz="20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3EC76CB8-CA64-4CDE-9DEC-0E9DDAC2A2F3}">
      <dgm:prSet phldrT="[Текст]" custT="1"/>
      <dgm:spPr/>
      <dgm:t>
        <a:bodyPr anchor="ctr"/>
        <a:lstStyle/>
        <a:p>
          <a:pPr algn="ctr"/>
          <a:r>
            <a:rPr lang="ru-RU" sz="1800" dirty="0" smtClean="0"/>
            <a:t>        </a:t>
          </a:r>
        </a:p>
        <a:p>
          <a:pPr algn="l"/>
          <a:endParaRPr lang="ru-RU" sz="2000" dirty="0" smtClean="0"/>
        </a:p>
        <a:p>
          <a:pPr algn="l"/>
          <a:r>
            <a:rPr lang="ru-RU" sz="2000" dirty="0" smtClean="0"/>
            <a:t>указание путей совер­шенствования, углубления </a:t>
          </a:r>
        </a:p>
        <a:p>
          <a:pPr algn="ctr"/>
          <a:r>
            <a:rPr lang="ru-RU" sz="2000" dirty="0" smtClean="0"/>
            <a:t>знаний, умений</a:t>
          </a:r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FD465AD7-F867-4A37-A90D-A8B67B5EDDDC}">
      <dgm:prSet phldrT="[Текст]" custT="1"/>
      <dgm:spPr/>
      <dgm:t>
        <a:bodyPr/>
        <a:lstStyle/>
        <a:p>
          <a:pPr algn="ctr"/>
          <a:r>
            <a:rPr lang="ru-RU" sz="2000" dirty="0" smtClean="0"/>
            <a:t>созда­ния условий для последующего включения обучающихся в активную творческую деятельность</a:t>
          </a:r>
          <a:endParaRPr lang="ru-RU" sz="20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3" custScaleX="94702" custScaleY="100987" custLinFactNeighborX="-2032" custLinFactNeighborY="5954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3" custScaleX="100000" custScaleY="100000" custLinFactNeighborX="-4908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3"/>
      <dgm:spPr/>
    </dgm:pt>
    <dgm:pt modelId="{2DB9D03C-64A1-4404-91DD-AC2A8F045717}" type="pres">
      <dgm:prSet presAssocID="{3EC76CB8-CA64-4CDE-9DEC-0E9DDAC2A2F3}" presName="circle2" presStyleLbl="node1" presStyleIdx="1" presStyleCnt="3" custScaleX="99118" custScaleY="114736" custLinFactNeighborX="-2684" custLinFactNeighborY="9271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3" custScaleX="101715" custScaleY="53982" custLinFactNeighborX="-661" custLinFactNeighborY="-28001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3"/>
      <dgm:spPr/>
    </dgm:pt>
    <dgm:pt modelId="{25D17889-3F99-4458-8A54-8C0C4555B69E}" type="pres">
      <dgm:prSet presAssocID="{FD465AD7-F867-4A37-A90D-A8B67B5EDDDC}" presName="circle3" presStyleLbl="node1" presStyleIdx="2" presStyleCnt="3" custScaleX="106597" custScaleY="133028" custLinFactNeighborX="-5816" custLinFactNeighborY="30604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3" custScaleX="100000" custScaleY="114878" custLinFactNeighborX="-2132" custLinFactNeighborY="13848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FF817-89BC-4EF7-83A9-AD44FF248270}" type="presOf" srcId="{A0110DFE-236C-47F1-8508-DBCD79A06715}" destId="{EB9C57E8-C9C3-4441-A1D9-7E30122F4558}" srcOrd="0" destOrd="0" presId="urn:microsoft.com/office/officeart/2005/8/layout/target3"/>
    <dgm:cxn modelId="{517588F0-1B9E-484D-9974-83ABFC5E8275}" type="presOf" srcId="{532C0DC0-2100-470D-AA40-AEF052BA67CD}" destId="{BF627A48-1FCE-49B8-95BF-8720AD14E17B}" srcOrd="0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007721AE-0E1C-42B9-AC0A-943C39869C08}" type="presOf" srcId="{FD465AD7-F867-4A37-A90D-A8B67B5EDDDC}" destId="{A875E788-EA0E-48A4-8999-102C37C113EC}" srcOrd="1" destOrd="0" presId="urn:microsoft.com/office/officeart/2005/8/layout/target3"/>
    <dgm:cxn modelId="{47C95C24-1AC6-4717-BE3F-A1BD30569845}" type="presOf" srcId="{FD465AD7-F867-4A37-A90D-A8B67B5EDDDC}" destId="{6E560286-43C0-4ABB-9904-DA82D8BF3777}" srcOrd="0" destOrd="0" presId="urn:microsoft.com/office/officeart/2005/8/layout/target3"/>
    <dgm:cxn modelId="{E66E96A3-C8DB-44A8-B5D6-017EBE8A04A0}" type="presOf" srcId="{3EC76CB8-CA64-4CDE-9DEC-0E9DDAC2A2F3}" destId="{FFA27EB6-4C54-4E52-9511-8BC7F9FAE7D1}" srcOrd="1" destOrd="0" presId="urn:microsoft.com/office/officeart/2005/8/layout/target3"/>
    <dgm:cxn modelId="{797A1606-FAB9-438B-A1EF-955139F47659}" type="presOf" srcId="{532C0DC0-2100-470D-AA40-AEF052BA67CD}" destId="{AFF3DF73-E3D5-42E9-B72B-014631FCDBED}" srcOrd="1" destOrd="0" presId="urn:microsoft.com/office/officeart/2005/8/layout/target3"/>
    <dgm:cxn modelId="{54884742-23D7-409E-89CD-1201220804E2}" type="presOf" srcId="{3EC76CB8-CA64-4CDE-9DEC-0E9DDAC2A2F3}" destId="{842CA97F-1F55-4BE7-A75A-B1C90C07E4DA}" srcOrd="0" destOrd="0" presId="urn:microsoft.com/office/officeart/2005/8/layout/target3"/>
    <dgm:cxn modelId="{247CAA48-8738-4850-A4AD-8884ED6EDBC3}" type="presParOf" srcId="{EB9C57E8-C9C3-4441-A1D9-7E30122F4558}" destId="{0D4F1915-8D8C-4032-970A-7CBEA261A5E8}" srcOrd="0" destOrd="0" presId="urn:microsoft.com/office/officeart/2005/8/layout/target3"/>
    <dgm:cxn modelId="{2E6344C9-3E47-4D71-9A0D-857C80FF81BB}" type="presParOf" srcId="{EB9C57E8-C9C3-4441-A1D9-7E30122F4558}" destId="{FD7EBDE9-6C6A-4717-A8D4-F2347E44D94E}" srcOrd="1" destOrd="0" presId="urn:microsoft.com/office/officeart/2005/8/layout/target3"/>
    <dgm:cxn modelId="{677D7ACB-49DC-4C21-8380-DBE9C6A2A015}" type="presParOf" srcId="{EB9C57E8-C9C3-4441-A1D9-7E30122F4558}" destId="{BF627A48-1FCE-49B8-95BF-8720AD14E17B}" srcOrd="2" destOrd="0" presId="urn:microsoft.com/office/officeart/2005/8/layout/target3"/>
    <dgm:cxn modelId="{2F0D1216-AF0C-4707-B7BD-CED809433B34}" type="presParOf" srcId="{EB9C57E8-C9C3-4441-A1D9-7E30122F4558}" destId="{097E6014-E094-4C80-B698-05E1E20E4FDC}" srcOrd="3" destOrd="0" presId="urn:microsoft.com/office/officeart/2005/8/layout/target3"/>
    <dgm:cxn modelId="{1612E508-CB6D-4053-9156-C6E8034D8208}" type="presParOf" srcId="{EB9C57E8-C9C3-4441-A1D9-7E30122F4558}" destId="{2DB9D03C-64A1-4404-91DD-AC2A8F045717}" srcOrd="4" destOrd="0" presId="urn:microsoft.com/office/officeart/2005/8/layout/target3"/>
    <dgm:cxn modelId="{DAD20385-0223-48BB-AD5F-8909D8D27260}" type="presParOf" srcId="{EB9C57E8-C9C3-4441-A1D9-7E30122F4558}" destId="{842CA97F-1F55-4BE7-A75A-B1C90C07E4DA}" srcOrd="5" destOrd="0" presId="urn:microsoft.com/office/officeart/2005/8/layout/target3"/>
    <dgm:cxn modelId="{76477B6D-5530-441F-96FB-874466A2F915}" type="presParOf" srcId="{EB9C57E8-C9C3-4441-A1D9-7E30122F4558}" destId="{535F1494-1474-40BC-8748-E07F14DAFFA6}" srcOrd="6" destOrd="0" presId="urn:microsoft.com/office/officeart/2005/8/layout/target3"/>
    <dgm:cxn modelId="{923CDCFB-AB7C-4914-85C7-B9F3C85013C7}" type="presParOf" srcId="{EB9C57E8-C9C3-4441-A1D9-7E30122F4558}" destId="{25D17889-3F99-4458-8A54-8C0C4555B69E}" srcOrd="7" destOrd="0" presId="urn:microsoft.com/office/officeart/2005/8/layout/target3"/>
    <dgm:cxn modelId="{F2BD7E49-1FED-4CF9-B0DC-051AFAB0E760}" type="presParOf" srcId="{EB9C57E8-C9C3-4441-A1D9-7E30122F4558}" destId="{6E560286-43C0-4ABB-9904-DA82D8BF3777}" srcOrd="8" destOrd="0" presId="urn:microsoft.com/office/officeart/2005/8/layout/target3"/>
    <dgm:cxn modelId="{B2F54315-F8CD-4571-986E-B89C33006011}" type="presParOf" srcId="{EB9C57E8-C9C3-4441-A1D9-7E30122F4558}" destId="{AFF3DF73-E3D5-42E9-B72B-014631FCDBED}" srcOrd="9" destOrd="0" presId="urn:microsoft.com/office/officeart/2005/8/layout/target3"/>
    <dgm:cxn modelId="{E2D86995-5C86-42B3-B09C-BDF2DAD462A3}" type="presParOf" srcId="{EB9C57E8-C9C3-4441-A1D9-7E30122F4558}" destId="{FFA27EB6-4C54-4E52-9511-8BC7F9FAE7D1}" srcOrd="10" destOrd="0" presId="urn:microsoft.com/office/officeart/2005/8/layout/target3"/>
    <dgm:cxn modelId="{C0BCACB8-193D-4C7D-ABEA-19C205DE4C92}" type="presParOf" srcId="{EB9C57E8-C9C3-4441-A1D9-7E30122F4558}" destId="{A875E788-EA0E-48A4-8999-102C37C113E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10DFE-236C-47F1-8508-DBCD79A0671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2C0DC0-2100-470D-AA40-AEF052BA67CD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dirty="0" smtClean="0"/>
            <a:t> </a:t>
          </a:r>
          <a:r>
            <a:rPr lang="ru-RU" sz="2000" dirty="0" smtClean="0"/>
            <a:t>определение качества усвоения обучающимися учебного материала - уровня овладения знаниями, умениями и навыками, предусмотренными про­граммой</a:t>
          </a:r>
          <a:endParaRPr lang="ru-RU" sz="2000" dirty="0"/>
        </a:p>
      </dgm:t>
    </dgm:pt>
    <dgm:pt modelId="{ABD5D7CC-8E05-427D-9641-EA77C59250F9}" type="par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814E63C5-AEA4-4EEC-8C0F-4FE9C5287C62}" type="sibTrans" cxnId="{D330453E-6019-47C1-A1E9-1513881123F7}">
      <dgm:prSet/>
      <dgm:spPr/>
      <dgm:t>
        <a:bodyPr/>
        <a:lstStyle/>
        <a:p>
          <a:pPr algn="l"/>
          <a:endParaRPr lang="ru-RU"/>
        </a:p>
      </dgm:t>
    </dgm:pt>
    <dgm:pt modelId="{3EC76CB8-CA64-4CDE-9DEC-0E9DDAC2A2F3}">
      <dgm:prSet phldrT="[Текст]" custT="1"/>
      <dgm:spPr/>
      <dgm:t>
        <a:bodyPr anchor="ctr"/>
        <a:lstStyle/>
        <a:p>
          <a:pPr algn="ctr">
            <a:lnSpc>
              <a:spcPct val="90000"/>
            </a:lnSpc>
          </a:pPr>
          <a:r>
            <a:rPr lang="ru-RU" sz="1800" dirty="0" smtClean="0"/>
            <a:t>      </a:t>
          </a:r>
        </a:p>
        <a:p>
          <a:pPr algn="l">
            <a:lnSpc>
              <a:spcPct val="90000"/>
            </a:lnSpc>
          </a:pPr>
          <a:endParaRPr lang="ru-RU" sz="2000" dirty="0" smtClean="0"/>
        </a:p>
        <a:p>
          <a:pPr algn="l">
            <a:lnSpc>
              <a:spcPct val="100000"/>
            </a:lnSpc>
          </a:pPr>
          <a:r>
            <a:rPr lang="ru-RU" sz="2000" dirty="0" smtClean="0"/>
            <a:t>обучение школьников приемам взаимоконтроля и самоконтро­ля, формирование потребности в самоконтроле и взаимокон­троле</a:t>
          </a:r>
        </a:p>
      </dgm:t>
    </dgm:pt>
    <dgm:pt modelId="{9DB33570-DCF8-4216-8D63-16170449F19A}" type="par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02DF7BDC-9FE9-4F47-8CA3-6A51D05F76D2}" type="sibTrans" cxnId="{FA0DE32E-E2E4-46C7-B5DE-F3BF958DC1F5}">
      <dgm:prSet/>
      <dgm:spPr/>
      <dgm:t>
        <a:bodyPr/>
        <a:lstStyle/>
        <a:p>
          <a:pPr algn="l"/>
          <a:endParaRPr lang="ru-RU"/>
        </a:p>
      </dgm:t>
    </dgm:pt>
    <dgm:pt modelId="{FD465AD7-F867-4A37-A90D-A8B67B5EDDDC}">
      <dgm:prSet phldrT="[Текст]" custT="1"/>
      <dgm:spPr/>
      <dgm:t>
        <a:bodyPr/>
        <a:lstStyle/>
        <a:p>
          <a:pPr algn="l"/>
          <a:r>
            <a:rPr lang="ru-RU" sz="2000" dirty="0" smtClean="0"/>
            <a:t>воспитание у обучающихся таких качеств личности, </a:t>
          </a:r>
          <a:br>
            <a:rPr lang="ru-RU" sz="2000" dirty="0" smtClean="0"/>
          </a:br>
          <a:r>
            <a:rPr lang="ru-RU" sz="2000" dirty="0" smtClean="0"/>
            <a:t>как ответственность за выполненную работу, </a:t>
          </a:r>
          <a:br>
            <a:rPr lang="ru-RU" sz="2000" dirty="0" smtClean="0"/>
          </a:br>
          <a:r>
            <a:rPr lang="ru-RU" sz="2000" dirty="0" smtClean="0"/>
            <a:t>проявление инициативы</a:t>
          </a:r>
          <a:endParaRPr lang="ru-RU" sz="2000" dirty="0"/>
        </a:p>
      </dgm:t>
    </dgm:pt>
    <dgm:pt modelId="{6B31C663-235F-4A68-B2AC-52206E15861B}" type="par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62FFFF55-2250-4DC1-BD35-6DB8E96D43E4}" type="sibTrans" cxnId="{060522B4-EFE1-4826-964C-DFB404ED1247}">
      <dgm:prSet/>
      <dgm:spPr/>
      <dgm:t>
        <a:bodyPr/>
        <a:lstStyle/>
        <a:p>
          <a:pPr algn="l"/>
          <a:endParaRPr lang="ru-RU"/>
        </a:p>
      </dgm:t>
    </dgm:pt>
    <dgm:pt modelId="{EB9C57E8-C9C3-4441-A1D9-7E30122F4558}" type="pres">
      <dgm:prSet presAssocID="{A0110DFE-236C-47F1-8508-DBCD79A067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F1915-8D8C-4032-970A-7CBEA261A5E8}" type="pres">
      <dgm:prSet presAssocID="{532C0DC0-2100-470D-AA40-AEF052BA67CD}" presName="circle1" presStyleLbl="node1" presStyleIdx="0" presStyleCnt="3" custScaleX="80765" custScaleY="94825" custLinFactNeighborX="1260" custLinFactNeighborY="5484"/>
      <dgm:spPr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FD7EBDE9-6C6A-4717-A8D4-F2347E44D94E}" type="pres">
      <dgm:prSet presAssocID="{532C0DC0-2100-470D-AA40-AEF052BA67CD}" presName="space" presStyleCnt="0"/>
      <dgm:spPr/>
    </dgm:pt>
    <dgm:pt modelId="{BF627A48-1FCE-49B8-95BF-8720AD14E17B}" type="pres">
      <dgm:prSet presAssocID="{532C0DC0-2100-470D-AA40-AEF052BA67CD}" presName="rect1" presStyleLbl="alignAcc1" presStyleIdx="0" presStyleCnt="3" custScaleX="100000" custScaleY="100000" custLinFactNeighborX="-4908"/>
      <dgm:spPr/>
      <dgm:t>
        <a:bodyPr/>
        <a:lstStyle/>
        <a:p>
          <a:endParaRPr lang="ru-RU"/>
        </a:p>
      </dgm:t>
    </dgm:pt>
    <dgm:pt modelId="{097E6014-E094-4C80-B698-05E1E20E4FDC}" type="pres">
      <dgm:prSet presAssocID="{3EC76CB8-CA64-4CDE-9DEC-0E9DDAC2A2F3}" presName="vertSpace2" presStyleLbl="node1" presStyleIdx="0" presStyleCnt="3"/>
      <dgm:spPr/>
    </dgm:pt>
    <dgm:pt modelId="{2DB9D03C-64A1-4404-91DD-AC2A8F045717}" type="pres">
      <dgm:prSet presAssocID="{3EC76CB8-CA64-4CDE-9DEC-0E9DDAC2A2F3}" presName="circle2" presStyleLbl="node1" presStyleIdx="1" presStyleCnt="3" custScaleX="99118" custScaleY="104260" custLinFactNeighborX="-3770" custLinFactNeighborY="-1944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842CA97F-1F55-4BE7-A75A-B1C90C07E4DA}" type="pres">
      <dgm:prSet presAssocID="{3EC76CB8-CA64-4CDE-9DEC-0E9DDAC2A2F3}" presName="rect2" presStyleLbl="alignAcc1" presStyleIdx="1" presStyleCnt="3" custScaleX="101715" custScaleY="53982" custLinFactNeighborX="-6068" custLinFactNeighborY="-24873"/>
      <dgm:spPr/>
      <dgm:t>
        <a:bodyPr/>
        <a:lstStyle/>
        <a:p>
          <a:endParaRPr lang="ru-RU"/>
        </a:p>
      </dgm:t>
    </dgm:pt>
    <dgm:pt modelId="{535F1494-1474-40BC-8748-E07F14DAFFA6}" type="pres">
      <dgm:prSet presAssocID="{FD465AD7-F867-4A37-A90D-A8B67B5EDDDC}" presName="vertSpace3" presStyleLbl="node1" presStyleIdx="1" presStyleCnt="3"/>
      <dgm:spPr/>
    </dgm:pt>
    <dgm:pt modelId="{25D17889-3F99-4458-8A54-8C0C4555B69E}" type="pres">
      <dgm:prSet presAssocID="{FD465AD7-F867-4A37-A90D-A8B67B5EDDDC}" presName="circle3" presStyleLbl="node1" presStyleIdx="2" presStyleCnt="3" custScaleX="101200" custScaleY="133028" custLinFactNeighborX="-19140" custLinFactNeighborY="15405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6E560286-43C0-4ABB-9904-DA82D8BF3777}" type="pres">
      <dgm:prSet presAssocID="{FD465AD7-F867-4A37-A90D-A8B67B5EDDDC}" presName="rect3" presStyleLbl="alignAcc1" presStyleIdx="2" presStyleCnt="3" custScaleX="100000" custScaleY="114878" custLinFactNeighborX="-3871" custLinFactNeighborY="10259"/>
      <dgm:spPr/>
      <dgm:t>
        <a:bodyPr/>
        <a:lstStyle/>
        <a:p>
          <a:endParaRPr lang="ru-RU"/>
        </a:p>
      </dgm:t>
    </dgm:pt>
    <dgm:pt modelId="{AFF3DF73-E3D5-42E9-B72B-014631FCDBED}" type="pres">
      <dgm:prSet presAssocID="{532C0DC0-2100-470D-AA40-AEF052BA67CD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7EB6-4C54-4E52-9511-8BC7F9FAE7D1}" type="pres">
      <dgm:prSet presAssocID="{3EC76CB8-CA64-4CDE-9DEC-0E9DDAC2A2F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E788-EA0E-48A4-8999-102C37C113EC}" type="pres">
      <dgm:prSet presAssocID="{FD465AD7-F867-4A37-A90D-A8B67B5EDDD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EA34B-56B0-4A2F-AA6A-D8D2C83D85C3}" type="presOf" srcId="{532C0DC0-2100-470D-AA40-AEF052BA67CD}" destId="{AFF3DF73-E3D5-42E9-B72B-014631FCDBED}" srcOrd="1" destOrd="0" presId="urn:microsoft.com/office/officeart/2005/8/layout/target3"/>
    <dgm:cxn modelId="{86895A0A-3141-4C13-A6CD-8CD59F907BC0}" type="presOf" srcId="{3EC76CB8-CA64-4CDE-9DEC-0E9DDAC2A2F3}" destId="{842CA97F-1F55-4BE7-A75A-B1C90C07E4DA}" srcOrd="0" destOrd="0" presId="urn:microsoft.com/office/officeart/2005/8/layout/target3"/>
    <dgm:cxn modelId="{D330453E-6019-47C1-A1E9-1513881123F7}" srcId="{A0110DFE-236C-47F1-8508-DBCD79A06715}" destId="{532C0DC0-2100-470D-AA40-AEF052BA67CD}" srcOrd="0" destOrd="0" parTransId="{ABD5D7CC-8E05-427D-9641-EA77C59250F9}" sibTransId="{814E63C5-AEA4-4EEC-8C0F-4FE9C5287C62}"/>
    <dgm:cxn modelId="{821A7D47-DE04-4274-B72E-90732D1B191D}" type="presOf" srcId="{532C0DC0-2100-470D-AA40-AEF052BA67CD}" destId="{BF627A48-1FCE-49B8-95BF-8720AD14E17B}" srcOrd="0" destOrd="0" presId="urn:microsoft.com/office/officeart/2005/8/layout/target3"/>
    <dgm:cxn modelId="{FA0DE32E-E2E4-46C7-B5DE-F3BF958DC1F5}" srcId="{A0110DFE-236C-47F1-8508-DBCD79A06715}" destId="{3EC76CB8-CA64-4CDE-9DEC-0E9DDAC2A2F3}" srcOrd="1" destOrd="0" parTransId="{9DB33570-DCF8-4216-8D63-16170449F19A}" sibTransId="{02DF7BDC-9FE9-4F47-8CA3-6A51D05F76D2}"/>
    <dgm:cxn modelId="{060522B4-EFE1-4826-964C-DFB404ED1247}" srcId="{A0110DFE-236C-47F1-8508-DBCD79A06715}" destId="{FD465AD7-F867-4A37-A90D-A8B67B5EDDDC}" srcOrd="2" destOrd="0" parTransId="{6B31C663-235F-4A68-B2AC-52206E15861B}" sibTransId="{62FFFF55-2250-4DC1-BD35-6DB8E96D43E4}"/>
    <dgm:cxn modelId="{4EABCA0A-6C40-4EC0-ACAD-1342DE1E7044}" type="presOf" srcId="{A0110DFE-236C-47F1-8508-DBCD79A06715}" destId="{EB9C57E8-C9C3-4441-A1D9-7E30122F4558}" srcOrd="0" destOrd="0" presId="urn:microsoft.com/office/officeart/2005/8/layout/target3"/>
    <dgm:cxn modelId="{D0C91470-F61A-4CD9-B5DB-AD7D975A072F}" type="presOf" srcId="{FD465AD7-F867-4A37-A90D-A8B67B5EDDDC}" destId="{A875E788-EA0E-48A4-8999-102C37C113EC}" srcOrd="1" destOrd="0" presId="urn:microsoft.com/office/officeart/2005/8/layout/target3"/>
    <dgm:cxn modelId="{B68D234E-EC46-442F-9499-0BF9496EC0A8}" type="presOf" srcId="{3EC76CB8-CA64-4CDE-9DEC-0E9DDAC2A2F3}" destId="{FFA27EB6-4C54-4E52-9511-8BC7F9FAE7D1}" srcOrd="1" destOrd="0" presId="urn:microsoft.com/office/officeart/2005/8/layout/target3"/>
    <dgm:cxn modelId="{57A274BF-9694-44ED-BA5D-654B3AED698F}" type="presOf" srcId="{FD465AD7-F867-4A37-A90D-A8B67B5EDDDC}" destId="{6E560286-43C0-4ABB-9904-DA82D8BF3777}" srcOrd="0" destOrd="0" presId="urn:microsoft.com/office/officeart/2005/8/layout/target3"/>
    <dgm:cxn modelId="{AFC2F1D4-EAB5-4195-8D07-A820882DE1A8}" type="presParOf" srcId="{EB9C57E8-C9C3-4441-A1D9-7E30122F4558}" destId="{0D4F1915-8D8C-4032-970A-7CBEA261A5E8}" srcOrd="0" destOrd="0" presId="urn:microsoft.com/office/officeart/2005/8/layout/target3"/>
    <dgm:cxn modelId="{CD053784-8F19-4B0E-83BC-34FA0C278B21}" type="presParOf" srcId="{EB9C57E8-C9C3-4441-A1D9-7E30122F4558}" destId="{FD7EBDE9-6C6A-4717-A8D4-F2347E44D94E}" srcOrd="1" destOrd="0" presId="urn:microsoft.com/office/officeart/2005/8/layout/target3"/>
    <dgm:cxn modelId="{E910A3F6-3A51-4716-9318-F051B1470DC4}" type="presParOf" srcId="{EB9C57E8-C9C3-4441-A1D9-7E30122F4558}" destId="{BF627A48-1FCE-49B8-95BF-8720AD14E17B}" srcOrd="2" destOrd="0" presId="urn:microsoft.com/office/officeart/2005/8/layout/target3"/>
    <dgm:cxn modelId="{BB0B1155-8746-4C2D-8B98-A63F3939492D}" type="presParOf" srcId="{EB9C57E8-C9C3-4441-A1D9-7E30122F4558}" destId="{097E6014-E094-4C80-B698-05E1E20E4FDC}" srcOrd="3" destOrd="0" presId="urn:microsoft.com/office/officeart/2005/8/layout/target3"/>
    <dgm:cxn modelId="{B6981A6C-7700-41CE-A35B-47722215AA95}" type="presParOf" srcId="{EB9C57E8-C9C3-4441-A1D9-7E30122F4558}" destId="{2DB9D03C-64A1-4404-91DD-AC2A8F045717}" srcOrd="4" destOrd="0" presId="urn:microsoft.com/office/officeart/2005/8/layout/target3"/>
    <dgm:cxn modelId="{6C8E00E0-3ED0-436F-98FB-4705EAEA970D}" type="presParOf" srcId="{EB9C57E8-C9C3-4441-A1D9-7E30122F4558}" destId="{842CA97F-1F55-4BE7-A75A-B1C90C07E4DA}" srcOrd="5" destOrd="0" presId="urn:microsoft.com/office/officeart/2005/8/layout/target3"/>
    <dgm:cxn modelId="{363A9DCF-12F3-44C6-BC0A-231129B38CAA}" type="presParOf" srcId="{EB9C57E8-C9C3-4441-A1D9-7E30122F4558}" destId="{535F1494-1474-40BC-8748-E07F14DAFFA6}" srcOrd="6" destOrd="0" presId="urn:microsoft.com/office/officeart/2005/8/layout/target3"/>
    <dgm:cxn modelId="{7C3987FB-76F9-4A30-B2EB-2166DA05DEE9}" type="presParOf" srcId="{EB9C57E8-C9C3-4441-A1D9-7E30122F4558}" destId="{25D17889-3F99-4458-8A54-8C0C4555B69E}" srcOrd="7" destOrd="0" presId="urn:microsoft.com/office/officeart/2005/8/layout/target3"/>
    <dgm:cxn modelId="{58FD9790-5C9F-4946-B72D-3D838B1F43B8}" type="presParOf" srcId="{EB9C57E8-C9C3-4441-A1D9-7E30122F4558}" destId="{6E560286-43C0-4ABB-9904-DA82D8BF3777}" srcOrd="8" destOrd="0" presId="urn:microsoft.com/office/officeart/2005/8/layout/target3"/>
    <dgm:cxn modelId="{C5D4F08D-520D-46AE-887A-1C71DC98B8FE}" type="presParOf" srcId="{EB9C57E8-C9C3-4441-A1D9-7E30122F4558}" destId="{AFF3DF73-E3D5-42E9-B72B-014631FCDBED}" srcOrd="9" destOrd="0" presId="urn:microsoft.com/office/officeart/2005/8/layout/target3"/>
    <dgm:cxn modelId="{94859134-EDD0-4D74-B67C-2DDC03504103}" type="presParOf" srcId="{EB9C57E8-C9C3-4441-A1D9-7E30122F4558}" destId="{FFA27EB6-4C54-4E52-9511-8BC7F9FAE7D1}" srcOrd="10" destOrd="0" presId="urn:microsoft.com/office/officeart/2005/8/layout/target3"/>
    <dgm:cxn modelId="{3560E3F0-74C8-4D46-8691-83B39548DF33}" type="presParOf" srcId="{EB9C57E8-C9C3-4441-A1D9-7E30122F4558}" destId="{A875E788-EA0E-48A4-8999-102C37C113E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F1915-8D8C-4032-970A-7CBEA261A5E8}">
      <dsp:nvSpPr>
        <dsp:cNvPr id="0" name=""/>
        <dsp:cNvSpPr/>
      </dsp:nvSpPr>
      <dsp:spPr>
        <a:xfrm>
          <a:off x="-82782" y="122913"/>
          <a:ext cx="2655904" cy="2832166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27A48-1FCE-49B8-95BF-8720AD14E17B}">
      <dsp:nvSpPr>
        <dsp:cNvPr id="0" name=""/>
        <dsp:cNvSpPr/>
      </dsp:nvSpPr>
      <dsp:spPr>
        <a:xfrm>
          <a:off x="1081166" y="44065"/>
          <a:ext cx="6016325" cy="28044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         </a:t>
          </a:r>
          <a:r>
            <a:rPr lang="ru-RU" sz="2000" kern="1200" dirty="0" smtClean="0"/>
            <a:t>выявление достижений, успехов учащихся</a:t>
          </a:r>
          <a:endParaRPr lang="ru-RU" sz="2000" kern="1200" dirty="0"/>
        </a:p>
      </dsp:txBody>
      <dsp:txXfrm>
        <a:off x="1081166" y="44065"/>
        <a:ext cx="6016325" cy="841347"/>
      </dsp:txXfrm>
    </dsp:sp>
    <dsp:sp modelId="{2DB9D03C-64A1-4404-91DD-AC2A8F045717}">
      <dsp:nvSpPr>
        <dsp:cNvPr id="0" name=""/>
        <dsp:cNvSpPr/>
      </dsp:nvSpPr>
      <dsp:spPr>
        <a:xfrm>
          <a:off x="416063" y="912064"/>
          <a:ext cx="1806835" cy="2091538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A97F-1F55-4BE7-A75A-B1C90C07E4DA}">
      <dsp:nvSpPr>
        <dsp:cNvPr id="0" name=""/>
        <dsp:cNvSpPr/>
      </dsp:nvSpPr>
      <dsp:spPr>
        <a:xfrm>
          <a:off x="1285090" y="794413"/>
          <a:ext cx="6119504" cy="9840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   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указание путей совер­шенствования, углубления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знаний, умений</a:t>
          </a:r>
        </a:p>
      </dsp:txBody>
      <dsp:txXfrm>
        <a:off x="1285090" y="794413"/>
        <a:ext cx="6119504" cy="454174"/>
      </dsp:txXfrm>
    </dsp:sp>
    <dsp:sp modelId="{25D17889-3F99-4458-8A54-8C0C4555B69E}">
      <dsp:nvSpPr>
        <dsp:cNvPr id="0" name=""/>
        <dsp:cNvSpPr/>
      </dsp:nvSpPr>
      <dsp:spPr>
        <a:xfrm>
          <a:off x="879091" y="1845303"/>
          <a:ext cx="896848" cy="1119224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60286-43C0-4ABB-9904-DA82D8BF3777}">
      <dsp:nvSpPr>
        <dsp:cNvPr id="0" name=""/>
        <dsp:cNvSpPr/>
      </dsp:nvSpPr>
      <dsp:spPr>
        <a:xfrm>
          <a:off x="1248179" y="1780679"/>
          <a:ext cx="6016325" cy="9665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созда­ния условий для последующего включения обучающихся в активную творческую деятельность</a:t>
          </a:r>
          <a:endParaRPr lang="ru-RU" sz="2000" kern="1200" dirty="0"/>
        </a:p>
      </dsp:txBody>
      <dsp:txXfrm>
        <a:off x="1248179" y="1780679"/>
        <a:ext cx="6016325" cy="966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4F1915-8D8C-4032-970A-7CBEA261A5E8}">
      <dsp:nvSpPr>
        <dsp:cNvPr id="0" name=""/>
        <dsp:cNvSpPr/>
      </dsp:nvSpPr>
      <dsp:spPr>
        <a:xfrm>
          <a:off x="15148" y="66578"/>
          <a:ext cx="2730938" cy="3206354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27A48-1FCE-49B8-95BF-8720AD14E17B}">
      <dsp:nvSpPr>
        <dsp:cNvPr id="0" name=""/>
        <dsp:cNvSpPr/>
      </dsp:nvSpPr>
      <dsp:spPr>
        <a:xfrm>
          <a:off x="1348918" y="118854"/>
          <a:ext cx="6403734" cy="33813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2000" kern="1200" dirty="0" smtClean="0"/>
            <a:t>определение качества усвоения обучающимися учебного материала - уровня овладения знаниями, умениями и навыками, предусмотренными про­граммой</a:t>
          </a:r>
          <a:endParaRPr lang="ru-RU" sz="2000" kern="1200" dirty="0"/>
        </a:p>
      </dsp:txBody>
      <dsp:txXfrm>
        <a:off x="1348918" y="118854"/>
        <a:ext cx="6403734" cy="1014403"/>
      </dsp:txXfrm>
    </dsp:sp>
    <dsp:sp modelId="{2DB9D03C-64A1-4404-91DD-AC2A8F045717}">
      <dsp:nvSpPr>
        <dsp:cNvPr id="0" name=""/>
        <dsp:cNvSpPr/>
      </dsp:nvSpPr>
      <dsp:spPr>
        <a:xfrm>
          <a:off x="481419" y="1034024"/>
          <a:ext cx="2178482" cy="2291497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CA97F-1F55-4BE7-A75A-B1C90C07E4DA}">
      <dsp:nvSpPr>
        <dsp:cNvPr id="0" name=""/>
        <dsp:cNvSpPr/>
      </dsp:nvSpPr>
      <dsp:spPr>
        <a:xfrm>
          <a:off x="1219722" y="1092289"/>
          <a:ext cx="6513558" cy="1186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   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 школьников приемам взаимоконтроля и самоконтро­ля, формирование потребности в самоконтроле и взаимокон­троле</a:t>
          </a:r>
        </a:p>
      </dsp:txBody>
      <dsp:txXfrm>
        <a:off x="1219722" y="1092289"/>
        <a:ext cx="6513558" cy="547593"/>
      </dsp:txXfrm>
    </dsp:sp>
    <dsp:sp modelId="{25D17889-3F99-4458-8A54-8C0C4555B69E}">
      <dsp:nvSpPr>
        <dsp:cNvPr id="0" name=""/>
        <dsp:cNvSpPr/>
      </dsp:nvSpPr>
      <dsp:spPr>
        <a:xfrm>
          <a:off x="955770" y="2136408"/>
          <a:ext cx="1026573" cy="1349436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60286-43C0-4ABB-9904-DA82D8BF3777}">
      <dsp:nvSpPr>
        <dsp:cNvPr id="0" name=""/>
        <dsp:cNvSpPr/>
      </dsp:nvSpPr>
      <dsp:spPr>
        <a:xfrm>
          <a:off x="1415324" y="2176264"/>
          <a:ext cx="6403734" cy="1165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воспитание у обучающихся таких качеств личности, </a:t>
          </a:r>
          <a:br>
            <a:rPr lang="ru-RU" sz="2000" kern="1200" dirty="0" smtClean="0"/>
          </a:br>
          <a:r>
            <a:rPr lang="ru-RU" sz="2000" kern="1200" dirty="0" smtClean="0"/>
            <a:t>как ответственность за выполненную работу, </a:t>
          </a:r>
          <a:br>
            <a:rPr lang="ru-RU" sz="2000" kern="1200" dirty="0" smtClean="0"/>
          </a:br>
          <a:r>
            <a:rPr lang="ru-RU" sz="2000" kern="1200" dirty="0" smtClean="0"/>
            <a:t>проявление инициативы</a:t>
          </a:r>
          <a:endParaRPr lang="ru-RU" sz="2000" kern="1200" dirty="0"/>
        </a:p>
      </dsp:txBody>
      <dsp:txXfrm>
        <a:off x="1415324" y="2176264"/>
        <a:ext cx="6403734" cy="116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6D82-E27C-4E21-BCCB-EC0BF0D3EC62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7A29-1978-4863-ACA8-771F7895F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01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7A29-1978-4863-ACA8-771F7895F25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73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7A29-1978-4863-ACA8-771F7895F25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73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7A29-1978-4863-ACA8-771F7895F25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73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380733"/>
            <a:ext cx="11268075" cy="186537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</a:rPr>
              <a:t>Современный инструментарий контроля и оценки достижений стандартов образования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679260" y="2181230"/>
            <a:ext cx="5338318" cy="3335055"/>
            <a:chOff x="3227592" y="2028825"/>
            <a:chExt cx="5338318" cy="3335055"/>
          </a:xfrm>
        </p:grpSpPr>
        <p:pic>
          <p:nvPicPr>
            <p:cNvPr id="8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387" y="2028825"/>
              <a:ext cx="4982728" cy="3335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3227592" y="2163439"/>
              <a:ext cx="5338318" cy="2711136"/>
              <a:chOff x="3227592" y="2163439"/>
              <a:chExt cx="5338318" cy="2711136"/>
            </a:xfrm>
          </p:grpSpPr>
          <p:sp>
            <p:nvSpPr>
              <p:cNvPr id="27" name="Объект 2"/>
              <p:cNvSpPr txBox="1">
                <a:spLocks/>
              </p:cNvSpPr>
              <p:nvPr/>
            </p:nvSpPr>
            <p:spPr>
              <a:xfrm>
                <a:off x="3611424" y="2163439"/>
                <a:ext cx="3562349" cy="7416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i="1" dirty="0" smtClean="0">
                    <a:latin typeface="Bookman Old Style" panose="02050604050505020204" pitchFamily="18" charset="0"/>
                  </a:rPr>
                  <a:t>    </a:t>
                </a:r>
                <a:r>
                  <a:rPr lang="ru-RU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1. Реши задачу.</a:t>
                </a:r>
                <a:endParaRPr lang="ru-RU" b="1" i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855247" y="3094675"/>
                <a:ext cx="2576056" cy="7416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3600" i="1" dirty="0" smtClean="0">
                    <a:latin typeface="Bookman Old Style" panose="02050604050505020204" pitchFamily="18" charset="0"/>
                  </a:rPr>
                  <a:t>     </a:t>
                </a:r>
                <a:r>
                  <a:rPr lang="ru-RU" sz="36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2+2=4</a:t>
                </a:r>
                <a:endParaRPr lang="ru-RU" sz="3600" b="1" i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9" name="Объект 2"/>
              <p:cNvSpPr txBox="1">
                <a:spLocks/>
              </p:cNvSpPr>
              <p:nvPr/>
            </p:nvSpPr>
            <p:spPr>
              <a:xfrm>
                <a:off x="3227592" y="2634362"/>
                <a:ext cx="5338318" cy="7416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i="1" dirty="0" smtClean="0">
                    <a:latin typeface="Bookman Old Style" panose="02050604050505020204" pitchFamily="18" charset="0"/>
                  </a:rPr>
                  <a:t>     </a:t>
                </a:r>
                <a:r>
                  <a:rPr lang="ru-RU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Отметь верное решение.</a:t>
                </a:r>
                <a:endParaRPr lang="ru-RU" b="1" i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3981450" y="3419362"/>
                <a:ext cx="438150" cy="39837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бъект 2"/>
              <p:cNvSpPr txBox="1">
                <a:spLocks/>
              </p:cNvSpPr>
              <p:nvPr/>
            </p:nvSpPr>
            <p:spPr>
              <a:xfrm>
                <a:off x="3826672" y="3618550"/>
                <a:ext cx="2576056" cy="7416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3600" i="1" dirty="0" smtClean="0">
                    <a:latin typeface="Bookman Old Style" panose="02050604050505020204" pitchFamily="18" charset="0"/>
                  </a:rPr>
                  <a:t>     </a:t>
                </a:r>
                <a:r>
                  <a:rPr lang="ru-RU" sz="36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1+2=3</a:t>
                </a:r>
                <a:endParaRPr lang="ru-RU" sz="3600" b="1" i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3981450" y="3928476"/>
                <a:ext cx="438150" cy="39837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3845722" y="4132900"/>
                <a:ext cx="2576056" cy="7416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3600" i="1" dirty="0" smtClean="0">
                    <a:latin typeface="Bookman Old Style" panose="02050604050505020204" pitchFamily="18" charset="0"/>
                  </a:rPr>
                  <a:t>     </a:t>
                </a:r>
                <a:r>
                  <a:rPr lang="ru-RU" sz="3600" b="1" i="1" dirty="0" smtClean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3−1=2</a:t>
                </a:r>
                <a:endParaRPr lang="ru-RU" sz="3600" b="1" i="1" dirty="0">
                  <a:solidFill>
                    <a:schemeClr val="bg1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981450" y="4442826"/>
                <a:ext cx="438150" cy="39837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6" name="Picture 2" descr="Картинки по запросу галочка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9075" y="3919285"/>
                <a:ext cx="438150" cy="425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Группа 17"/>
          <p:cNvGrpSpPr/>
          <p:nvPr/>
        </p:nvGrpSpPr>
        <p:grpSpPr>
          <a:xfrm>
            <a:off x="7558302" y="3669235"/>
            <a:ext cx="3212989" cy="2684182"/>
            <a:chOff x="6959245" y="3342802"/>
            <a:chExt cx="3686140" cy="292406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59245" y="3342802"/>
              <a:ext cx="2850287" cy="2924068"/>
            </a:xfrm>
            <a:prstGeom prst="rect">
              <a:avLst/>
            </a:prstGeom>
          </p:spPr>
        </p:pic>
        <p:grpSp>
          <p:nvGrpSpPr>
            <p:cNvPr id="32" name="Группа 31"/>
            <p:cNvGrpSpPr/>
            <p:nvPr/>
          </p:nvGrpSpPr>
          <p:grpSpPr>
            <a:xfrm rot="20931800">
              <a:off x="8995327" y="3822488"/>
              <a:ext cx="1650058" cy="1638979"/>
              <a:chOff x="3927925" y="4824845"/>
              <a:chExt cx="1294293" cy="1176579"/>
            </a:xfrm>
          </p:grpSpPr>
          <p:pic>
            <p:nvPicPr>
              <p:cNvPr id="33" name="Picture 2" descr="Картинки по запросу лист в клетку 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0039" t="25344" r="15643" b="3859"/>
              <a:stretch/>
            </p:blipFill>
            <p:spPr bwMode="auto">
              <a:xfrm>
                <a:off x="3947933" y="4824845"/>
                <a:ext cx="1066796" cy="1176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3927925" y="4844659"/>
                <a:ext cx="1294293" cy="30932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200" i="1" dirty="0" smtClean="0">
                    <a:ln w="0"/>
                    <a:latin typeface="Bookman Old Style" panose="02050604050505020204" pitchFamily="18" charset="0"/>
                  </a:rPr>
                  <a:t>Задача</a:t>
                </a:r>
                <a:endParaRPr lang="ru-RU" sz="2200" b="0" i="1" cap="none" spc="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35" name="Picture 6" descr="Картинки по запросу яблоко рисунок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903" y="5149951"/>
                <a:ext cx="373587" cy="338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Картинки по запросу вишня 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306" y="5524565"/>
                <a:ext cx="424782" cy="418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Правая фигурная скобка 9"/>
              <p:cNvSpPr/>
              <p:nvPr/>
            </p:nvSpPr>
            <p:spPr>
              <a:xfrm>
                <a:off x="4499088" y="5149951"/>
                <a:ext cx="124533" cy="792810"/>
              </a:xfrm>
              <a:custGeom>
                <a:avLst/>
                <a:gdLst>
                  <a:gd name="connsiteX0" fmla="*/ 0 w 142865"/>
                  <a:gd name="connsiteY0" fmla="*/ 0 h 1000469"/>
                  <a:gd name="connsiteX1" fmla="*/ 71433 w 142865"/>
                  <a:gd name="connsiteY1" fmla="*/ 11905 h 1000469"/>
                  <a:gd name="connsiteX2" fmla="*/ 71433 w 142865"/>
                  <a:gd name="connsiteY2" fmla="*/ 488330 h 1000469"/>
                  <a:gd name="connsiteX3" fmla="*/ 142866 w 142865"/>
                  <a:gd name="connsiteY3" fmla="*/ 500235 h 1000469"/>
                  <a:gd name="connsiteX4" fmla="*/ 71433 w 142865"/>
                  <a:gd name="connsiteY4" fmla="*/ 512140 h 1000469"/>
                  <a:gd name="connsiteX5" fmla="*/ 71433 w 142865"/>
                  <a:gd name="connsiteY5" fmla="*/ 988564 h 1000469"/>
                  <a:gd name="connsiteX6" fmla="*/ 0 w 142865"/>
                  <a:gd name="connsiteY6" fmla="*/ 1000469 h 1000469"/>
                  <a:gd name="connsiteX7" fmla="*/ 0 w 142865"/>
                  <a:gd name="connsiteY7" fmla="*/ 0 h 1000469"/>
                  <a:gd name="connsiteX0" fmla="*/ 0 w 142865"/>
                  <a:gd name="connsiteY0" fmla="*/ 0 h 1000469"/>
                  <a:gd name="connsiteX1" fmla="*/ 71433 w 142865"/>
                  <a:gd name="connsiteY1" fmla="*/ 11905 h 1000469"/>
                  <a:gd name="connsiteX2" fmla="*/ 71433 w 142865"/>
                  <a:gd name="connsiteY2" fmla="*/ 488330 h 1000469"/>
                  <a:gd name="connsiteX3" fmla="*/ 142866 w 142865"/>
                  <a:gd name="connsiteY3" fmla="*/ 500235 h 1000469"/>
                  <a:gd name="connsiteX4" fmla="*/ 71433 w 142865"/>
                  <a:gd name="connsiteY4" fmla="*/ 512140 h 1000469"/>
                  <a:gd name="connsiteX5" fmla="*/ 71433 w 142865"/>
                  <a:gd name="connsiteY5" fmla="*/ 988564 h 1000469"/>
                  <a:gd name="connsiteX6" fmla="*/ 0 w 142865"/>
                  <a:gd name="connsiteY6" fmla="*/ 1000469 h 1000469"/>
                  <a:gd name="connsiteX0" fmla="*/ 0 w 142884"/>
                  <a:gd name="connsiteY0" fmla="*/ 0 h 1000469"/>
                  <a:gd name="connsiteX1" fmla="*/ 71433 w 142884"/>
                  <a:gd name="connsiteY1" fmla="*/ 11905 h 1000469"/>
                  <a:gd name="connsiteX2" fmla="*/ 71433 w 142884"/>
                  <a:gd name="connsiteY2" fmla="*/ 488330 h 1000469"/>
                  <a:gd name="connsiteX3" fmla="*/ 142866 w 142884"/>
                  <a:gd name="connsiteY3" fmla="*/ 500235 h 1000469"/>
                  <a:gd name="connsiteX4" fmla="*/ 71433 w 142884"/>
                  <a:gd name="connsiteY4" fmla="*/ 512140 h 1000469"/>
                  <a:gd name="connsiteX5" fmla="*/ 71433 w 142884"/>
                  <a:gd name="connsiteY5" fmla="*/ 988564 h 1000469"/>
                  <a:gd name="connsiteX6" fmla="*/ 0 w 142884"/>
                  <a:gd name="connsiteY6" fmla="*/ 1000469 h 1000469"/>
                  <a:gd name="connsiteX7" fmla="*/ 0 w 142884"/>
                  <a:gd name="connsiteY7" fmla="*/ 0 h 1000469"/>
                  <a:gd name="connsiteX0" fmla="*/ 0 w 142884"/>
                  <a:gd name="connsiteY0" fmla="*/ 0 h 1000469"/>
                  <a:gd name="connsiteX1" fmla="*/ 71433 w 142884"/>
                  <a:gd name="connsiteY1" fmla="*/ 11905 h 1000469"/>
                  <a:gd name="connsiteX2" fmla="*/ 79053 w 142884"/>
                  <a:gd name="connsiteY2" fmla="*/ 473090 h 1000469"/>
                  <a:gd name="connsiteX3" fmla="*/ 142866 w 142884"/>
                  <a:gd name="connsiteY3" fmla="*/ 500235 h 1000469"/>
                  <a:gd name="connsiteX4" fmla="*/ 71433 w 142884"/>
                  <a:gd name="connsiteY4" fmla="*/ 512140 h 1000469"/>
                  <a:gd name="connsiteX5" fmla="*/ 71433 w 142884"/>
                  <a:gd name="connsiteY5" fmla="*/ 988564 h 1000469"/>
                  <a:gd name="connsiteX6" fmla="*/ 0 w 142884"/>
                  <a:gd name="connsiteY6" fmla="*/ 1000469 h 1000469"/>
                  <a:gd name="connsiteX0" fmla="*/ 0 w 142870"/>
                  <a:gd name="connsiteY0" fmla="*/ 0 h 1000469"/>
                  <a:gd name="connsiteX1" fmla="*/ 71433 w 142870"/>
                  <a:gd name="connsiteY1" fmla="*/ 11905 h 1000469"/>
                  <a:gd name="connsiteX2" fmla="*/ 71433 w 142870"/>
                  <a:gd name="connsiteY2" fmla="*/ 488330 h 1000469"/>
                  <a:gd name="connsiteX3" fmla="*/ 142866 w 142870"/>
                  <a:gd name="connsiteY3" fmla="*/ 500235 h 1000469"/>
                  <a:gd name="connsiteX4" fmla="*/ 71433 w 142870"/>
                  <a:gd name="connsiteY4" fmla="*/ 512140 h 1000469"/>
                  <a:gd name="connsiteX5" fmla="*/ 71433 w 142870"/>
                  <a:gd name="connsiteY5" fmla="*/ 988564 h 1000469"/>
                  <a:gd name="connsiteX6" fmla="*/ 0 w 142870"/>
                  <a:gd name="connsiteY6" fmla="*/ 1000469 h 1000469"/>
                  <a:gd name="connsiteX7" fmla="*/ 0 w 142870"/>
                  <a:gd name="connsiteY7" fmla="*/ 0 h 1000469"/>
                  <a:gd name="connsiteX0" fmla="*/ 0 w 142870"/>
                  <a:gd name="connsiteY0" fmla="*/ 0 h 1000469"/>
                  <a:gd name="connsiteX1" fmla="*/ 71433 w 142870"/>
                  <a:gd name="connsiteY1" fmla="*/ 11905 h 1000469"/>
                  <a:gd name="connsiteX2" fmla="*/ 79053 w 142870"/>
                  <a:gd name="connsiteY2" fmla="*/ 473090 h 1000469"/>
                  <a:gd name="connsiteX3" fmla="*/ 142866 w 142870"/>
                  <a:gd name="connsiteY3" fmla="*/ 500235 h 1000469"/>
                  <a:gd name="connsiteX4" fmla="*/ 75243 w 142870"/>
                  <a:gd name="connsiteY4" fmla="*/ 531190 h 1000469"/>
                  <a:gd name="connsiteX5" fmla="*/ 71433 w 142870"/>
                  <a:gd name="connsiteY5" fmla="*/ 988564 h 1000469"/>
                  <a:gd name="connsiteX6" fmla="*/ 0 w 142870"/>
                  <a:gd name="connsiteY6" fmla="*/ 1000469 h 100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0" h="1000469" stroke="0" extrusionOk="0">
                    <a:moveTo>
                      <a:pt x="0" y="0"/>
                    </a:moveTo>
                    <a:cubicBezTo>
                      <a:pt x="39451" y="0"/>
                      <a:pt x="71433" y="5330"/>
                      <a:pt x="71433" y="11905"/>
                    </a:cubicBezTo>
                    <a:lnTo>
                      <a:pt x="71433" y="488330"/>
                    </a:lnTo>
                    <a:cubicBezTo>
                      <a:pt x="71433" y="494905"/>
                      <a:pt x="103415" y="500235"/>
                      <a:pt x="142866" y="500235"/>
                    </a:cubicBezTo>
                    <a:cubicBezTo>
                      <a:pt x="103415" y="500235"/>
                      <a:pt x="71433" y="505565"/>
                      <a:pt x="71433" y="512140"/>
                    </a:cubicBezTo>
                    <a:lnTo>
                      <a:pt x="71433" y="988564"/>
                    </a:lnTo>
                    <a:cubicBezTo>
                      <a:pt x="71433" y="995139"/>
                      <a:pt x="39451" y="1000469"/>
                      <a:pt x="0" y="1000469"/>
                    </a:cubicBezTo>
                    <a:lnTo>
                      <a:pt x="0" y="0"/>
                    </a:lnTo>
                    <a:close/>
                  </a:path>
                  <a:path w="142870" h="1000469" fill="none">
                    <a:moveTo>
                      <a:pt x="0" y="0"/>
                    </a:moveTo>
                    <a:cubicBezTo>
                      <a:pt x="39451" y="0"/>
                      <a:pt x="71433" y="5330"/>
                      <a:pt x="71433" y="11905"/>
                    </a:cubicBezTo>
                    <a:cubicBezTo>
                      <a:pt x="71433" y="170713"/>
                      <a:pt x="79053" y="314282"/>
                      <a:pt x="79053" y="473090"/>
                    </a:cubicBezTo>
                    <a:cubicBezTo>
                      <a:pt x="79053" y="479665"/>
                      <a:pt x="143501" y="490552"/>
                      <a:pt x="142866" y="500235"/>
                    </a:cubicBezTo>
                    <a:cubicBezTo>
                      <a:pt x="142231" y="509918"/>
                      <a:pt x="75243" y="524615"/>
                      <a:pt x="75243" y="531190"/>
                    </a:cubicBezTo>
                    <a:lnTo>
                      <a:pt x="71433" y="988564"/>
                    </a:lnTo>
                    <a:cubicBezTo>
                      <a:pt x="71433" y="995139"/>
                      <a:pt x="39451" y="1000469"/>
                      <a:pt x="0" y="100046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4532337" y="5149951"/>
                <a:ext cx="559185" cy="73168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none" spc="0" dirty="0" smtClean="0">
                    <a:ln/>
                    <a:solidFill>
                      <a:schemeClr val="accent3"/>
                    </a:solidFill>
                    <a:effectLst/>
                    <a:latin typeface="Bookman Old Style" panose="02050604050505020204" pitchFamily="18" charset="0"/>
                  </a:rPr>
                  <a:t>?</a:t>
                </a:r>
                <a:endParaRPr lang="ru-RU" sz="5400" b="1" cap="none" spc="0" dirty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endParaRPr>
              </a:p>
            </p:txBody>
          </p:sp>
        </p:grpSp>
      </p:grpSp>
      <p:pic>
        <p:nvPicPr>
          <p:cNvPr id="1030" name="Picture 6" descr="Картинки по запросу мониторин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925" y="3379266"/>
            <a:ext cx="1098978" cy="9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228" y="4474509"/>
            <a:ext cx="1008371" cy="10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9" descr="Картинки по запросу портфолио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0823">
            <a:off x="2096242" y="4960811"/>
            <a:ext cx="1308798" cy="3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Выноска со стрелкой вправо 24"/>
          <p:cNvSpPr/>
          <p:nvPr/>
        </p:nvSpPr>
        <p:spPr>
          <a:xfrm>
            <a:off x="1915786" y="2196114"/>
            <a:ext cx="1948724" cy="992138"/>
          </a:xfrm>
          <a:custGeom>
            <a:avLst/>
            <a:gdLst>
              <a:gd name="connsiteX0" fmla="*/ 0 w 1344425"/>
              <a:gd name="connsiteY0" fmla="*/ 0 h 984187"/>
              <a:gd name="connsiteX1" fmla="*/ 873567 w 1344425"/>
              <a:gd name="connsiteY1" fmla="*/ 0 h 984187"/>
              <a:gd name="connsiteX2" fmla="*/ 873567 w 1344425"/>
              <a:gd name="connsiteY2" fmla="*/ 369070 h 984187"/>
              <a:gd name="connsiteX3" fmla="*/ 1098378 w 1344425"/>
              <a:gd name="connsiteY3" fmla="*/ 369070 h 984187"/>
              <a:gd name="connsiteX4" fmla="*/ 1098378 w 1344425"/>
              <a:gd name="connsiteY4" fmla="*/ 246047 h 984187"/>
              <a:gd name="connsiteX5" fmla="*/ 1344425 w 1344425"/>
              <a:gd name="connsiteY5" fmla="*/ 492094 h 984187"/>
              <a:gd name="connsiteX6" fmla="*/ 1098378 w 1344425"/>
              <a:gd name="connsiteY6" fmla="*/ 738140 h 984187"/>
              <a:gd name="connsiteX7" fmla="*/ 1098378 w 1344425"/>
              <a:gd name="connsiteY7" fmla="*/ 615117 h 984187"/>
              <a:gd name="connsiteX8" fmla="*/ 873567 w 1344425"/>
              <a:gd name="connsiteY8" fmla="*/ 615117 h 984187"/>
              <a:gd name="connsiteX9" fmla="*/ 873567 w 1344425"/>
              <a:gd name="connsiteY9" fmla="*/ 984187 h 984187"/>
              <a:gd name="connsiteX10" fmla="*/ 0 w 1344425"/>
              <a:gd name="connsiteY10" fmla="*/ 984187 h 984187"/>
              <a:gd name="connsiteX11" fmla="*/ 0 w 1344425"/>
              <a:gd name="connsiteY11" fmla="*/ 0 h 984187"/>
              <a:gd name="connsiteX0" fmla="*/ 0 w 1948724"/>
              <a:gd name="connsiteY0" fmla="*/ 15903 h 984187"/>
              <a:gd name="connsiteX1" fmla="*/ 1477866 w 1948724"/>
              <a:gd name="connsiteY1" fmla="*/ 0 h 984187"/>
              <a:gd name="connsiteX2" fmla="*/ 1477866 w 1948724"/>
              <a:gd name="connsiteY2" fmla="*/ 369070 h 984187"/>
              <a:gd name="connsiteX3" fmla="*/ 1702677 w 1948724"/>
              <a:gd name="connsiteY3" fmla="*/ 369070 h 984187"/>
              <a:gd name="connsiteX4" fmla="*/ 1702677 w 1948724"/>
              <a:gd name="connsiteY4" fmla="*/ 246047 h 984187"/>
              <a:gd name="connsiteX5" fmla="*/ 1948724 w 1948724"/>
              <a:gd name="connsiteY5" fmla="*/ 492094 h 984187"/>
              <a:gd name="connsiteX6" fmla="*/ 1702677 w 1948724"/>
              <a:gd name="connsiteY6" fmla="*/ 738140 h 984187"/>
              <a:gd name="connsiteX7" fmla="*/ 1702677 w 1948724"/>
              <a:gd name="connsiteY7" fmla="*/ 615117 h 984187"/>
              <a:gd name="connsiteX8" fmla="*/ 1477866 w 1948724"/>
              <a:gd name="connsiteY8" fmla="*/ 615117 h 984187"/>
              <a:gd name="connsiteX9" fmla="*/ 1477866 w 1948724"/>
              <a:gd name="connsiteY9" fmla="*/ 984187 h 984187"/>
              <a:gd name="connsiteX10" fmla="*/ 604299 w 1948724"/>
              <a:gd name="connsiteY10" fmla="*/ 984187 h 984187"/>
              <a:gd name="connsiteX11" fmla="*/ 0 w 1948724"/>
              <a:gd name="connsiteY11" fmla="*/ 15903 h 984187"/>
              <a:gd name="connsiteX0" fmla="*/ 0 w 1948724"/>
              <a:gd name="connsiteY0" fmla="*/ 15903 h 992138"/>
              <a:gd name="connsiteX1" fmla="*/ 1477866 w 1948724"/>
              <a:gd name="connsiteY1" fmla="*/ 0 h 992138"/>
              <a:gd name="connsiteX2" fmla="*/ 1477866 w 1948724"/>
              <a:gd name="connsiteY2" fmla="*/ 369070 h 992138"/>
              <a:gd name="connsiteX3" fmla="*/ 1702677 w 1948724"/>
              <a:gd name="connsiteY3" fmla="*/ 369070 h 992138"/>
              <a:gd name="connsiteX4" fmla="*/ 1702677 w 1948724"/>
              <a:gd name="connsiteY4" fmla="*/ 246047 h 992138"/>
              <a:gd name="connsiteX5" fmla="*/ 1948724 w 1948724"/>
              <a:gd name="connsiteY5" fmla="*/ 492094 h 992138"/>
              <a:gd name="connsiteX6" fmla="*/ 1702677 w 1948724"/>
              <a:gd name="connsiteY6" fmla="*/ 738140 h 992138"/>
              <a:gd name="connsiteX7" fmla="*/ 1702677 w 1948724"/>
              <a:gd name="connsiteY7" fmla="*/ 615117 h 992138"/>
              <a:gd name="connsiteX8" fmla="*/ 1477866 w 1948724"/>
              <a:gd name="connsiteY8" fmla="*/ 615117 h 992138"/>
              <a:gd name="connsiteX9" fmla="*/ 1477866 w 1948724"/>
              <a:gd name="connsiteY9" fmla="*/ 984187 h 992138"/>
              <a:gd name="connsiteX10" fmla="*/ 7952 w 1948724"/>
              <a:gd name="connsiteY10" fmla="*/ 992138 h 992138"/>
              <a:gd name="connsiteX11" fmla="*/ 0 w 1948724"/>
              <a:gd name="connsiteY11" fmla="*/ 15903 h 99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8724" h="992138">
                <a:moveTo>
                  <a:pt x="0" y="15903"/>
                </a:moveTo>
                <a:lnTo>
                  <a:pt x="1477866" y="0"/>
                </a:lnTo>
                <a:lnTo>
                  <a:pt x="1477866" y="369070"/>
                </a:lnTo>
                <a:lnTo>
                  <a:pt x="1702677" y="369070"/>
                </a:lnTo>
                <a:lnTo>
                  <a:pt x="1702677" y="246047"/>
                </a:lnTo>
                <a:lnTo>
                  <a:pt x="1948724" y="492094"/>
                </a:lnTo>
                <a:lnTo>
                  <a:pt x="1702677" y="738140"/>
                </a:lnTo>
                <a:lnTo>
                  <a:pt x="1702677" y="615117"/>
                </a:lnTo>
                <a:lnTo>
                  <a:pt x="1477866" y="615117"/>
                </a:lnTo>
                <a:lnTo>
                  <a:pt x="1477866" y="984187"/>
                </a:lnTo>
                <a:lnTo>
                  <a:pt x="7952" y="992138"/>
                </a:lnTo>
                <a:cubicBezTo>
                  <a:pt x="5301" y="666726"/>
                  <a:pt x="2651" y="341315"/>
                  <a:pt x="0" y="15903"/>
                </a:cubicBez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 descr="Похожее изображение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655"/>
          <a:stretch/>
        </p:blipFill>
        <p:spPr bwMode="auto">
          <a:xfrm>
            <a:off x="2005356" y="2244285"/>
            <a:ext cx="1319137" cy="8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Выноска со стрелкой вправо 24"/>
          <p:cNvSpPr/>
          <p:nvPr/>
        </p:nvSpPr>
        <p:spPr>
          <a:xfrm>
            <a:off x="1531185" y="3328835"/>
            <a:ext cx="1948724" cy="992138"/>
          </a:xfrm>
          <a:custGeom>
            <a:avLst/>
            <a:gdLst>
              <a:gd name="connsiteX0" fmla="*/ 0 w 1344425"/>
              <a:gd name="connsiteY0" fmla="*/ 0 h 984187"/>
              <a:gd name="connsiteX1" fmla="*/ 873567 w 1344425"/>
              <a:gd name="connsiteY1" fmla="*/ 0 h 984187"/>
              <a:gd name="connsiteX2" fmla="*/ 873567 w 1344425"/>
              <a:gd name="connsiteY2" fmla="*/ 369070 h 984187"/>
              <a:gd name="connsiteX3" fmla="*/ 1098378 w 1344425"/>
              <a:gd name="connsiteY3" fmla="*/ 369070 h 984187"/>
              <a:gd name="connsiteX4" fmla="*/ 1098378 w 1344425"/>
              <a:gd name="connsiteY4" fmla="*/ 246047 h 984187"/>
              <a:gd name="connsiteX5" fmla="*/ 1344425 w 1344425"/>
              <a:gd name="connsiteY5" fmla="*/ 492094 h 984187"/>
              <a:gd name="connsiteX6" fmla="*/ 1098378 w 1344425"/>
              <a:gd name="connsiteY6" fmla="*/ 738140 h 984187"/>
              <a:gd name="connsiteX7" fmla="*/ 1098378 w 1344425"/>
              <a:gd name="connsiteY7" fmla="*/ 615117 h 984187"/>
              <a:gd name="connsiteX8" fmla="*/ 873567 w 1344425"/>
              <a:gd name="connsiteY8" fmla="*/ 615117 h 984187"/>
              <a:gd name="connsiteX9" fmla="*/ 873567 w 1344425"/>
              <a:gd name="connsiteY9" fmla="*/ 984187 h 984187"/>
              <a:gd name="connsiteX10" fmla="*/ 0 w 1344425"/>
              <a:gd name="connsiteY10" fmla="*/ 984187 h 984187"/>
              <a:gd name="connsiteX11" fmla="*/ 0 w 1344425"/>
              <a:gd name="connsiteY11" fmla="*/ 0 h 984187"/>
              <a:gd name="connsiteX0" fmla="*/ 0 w 1948724"/>
              <a:gd name="connsiteY0" fmla="*/ 15903 h 984187"/>
              <a:gd name="connsiteX1" fmla="*/ 1477866 w 1948724"/>
              <a:gd name="connsiteY1" fmla="*/ 0 h 984187"/>
              <a:gd name="connsiteX2" fmla="*/ 1477866 w 1948724"/>
              <a:gd name="connsiteY2" fmla="*/ 369070 h 984187"/>
              <a:gd name="connsiteX3" fmla="*/ 1702677 w 1948724"/>
              <a:gd name="connsiteY3" fmla="*/ 369070 h 984187"/>
              <a:gd name="connsiteX4" fmla="*/ 1702677 w 1948724"/>
              <a:gd name="connsiteY4" fmla="*/ 246047 h 984187"/>
              <a:gd name="connsiteX5" fmla="*/ 1948724 w 1948724"/>
              <a:gd name="connsiteY5" fmla="*/ 492094 h 984187"/>
              <a:gd name="connsiteX6" fmla="*/ 1702677 w 1948724"/>
              <a:gd name="connsiteY6" fmla="*/ 738140 h 984187"/>
              <a:gd name="connsiteX7" fmla="*/ 1702677 w 1948724"/>
              <a:gd name="connsiteY7" fmla="*/ 615117 h 984187"/>
              <a:gd name="connsiteX8" fmla="*/ 1477866 w 1948724"/>
              <a:gd name="connsiteY8" fmla="*/ 615117 h 984187"/>
              <a:gd name="connsiteX9" fmla="*/ 1477866 w 1948724"/>
              <a:gd name="connsiteY9" fmla="*/ 984187 h 984187"/>
              <a:gd name="connsiteX10" fmla="*/ 604299 w 1948724"/>
              <a:gd name="connsiteY10" fmla="*/ 984187 h 984187"/>
              <a:gd name="connsiteX11" fmla="*/ 0 w 1948724"/>
              <a:gd name="connsiteY11" fmla="*/ 15903 h 984187"/>
              <a:gd name="connsiteX0" fmla="*/ 0 w 1948724"/>
              <a:gd name="connsiteY0" fmla="*/ 15903 h 992138"/>
              <a:gd name="connsiteX1" fmla="*/ 1477866 w 1948724"/>
              <a:gd name="connsiteY1" fmla="*/ 0 h 992138"/>
              <a:gd name="connsiteX2" fmla="*/ 1477866 w 1948724"/>
              <a:gd name="connsiteY2" fmla="*/ 369070 h 992138"/>
              <a:gd name="connsiteX3" fmla="*/ 1702677 w 1948724"/>
              <a:gd name="connsiteY3" fmla="*/ 369070 h 992138"/>
              <a:gd name="connsiteX4" fmla="*/ 1702677 w 1948724"/>
              <a:gd name="connsiteY4" fmla="*/ 246047 h 992138"/>
              <a:gd name="connsiteX5" fmla="*/ 1948724 w 1948724"/>
              <a:gd name="connsiteY5" fmla="*/ 492094 h 992138"/>
              <a:gd name="connsiteX6" fmla="*/ 1702677 w 1948724"/>
              <a:gd name="connsiteY6" fmla="*/ 738140 h 992138"/>
              <a:gd name="connsiteX7" fmla="*/ 1702677 w 1948724"/>
              <a:gd name="connsiteY7" fmla="*/ 615117 h 992138"/>
              <a:gd name="connsiteX8" fmla="*/ 1477866 w 1948724"/>
              <a:gd name="connsiteY8" fmla="*/ 615117 h 992138"/>
              <a:gd name="connsiteX9" fmla="*/ 1477866 w 1948724"/>
              <a:gd name="connsiteY9" fmla="*/ 984187 h 992138"/>
              <a:gd name="connsiteX10" fmla="*/ 7952 w 1948724"/>
              <a:gd name="connsiteY10" fmla="*/ 992138 h 992138"/>
              <a:gd name="connsiteX11" fmla="*/ 0 w 1948724"/>
              <a:gd name="connsiteY11" fmla="*/ 15903 h 99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8724" h="992138">
                <a:moveTo>
                  <a:pt x="0" y="15903"/>
                </a:moveTo>
                <a:lnTo>
                  <a:pt x="1477866" y="0"/>
                </a:lnTo>
                <a:lnTo>
                  <a:pt x="1477866" y="369070"/>
                </a:lnTo>
                <a:lnTo>
                  <a:pt x="1702677" y="369070"/>
                </a:lnTo>
                <a:lnTo>
                  <a:pt x="1702677" y="246047"/>
                </a:lnTo>
                <a:lnTo>
                  <a:pt x="1948724" y="492094"/>
                </a:lnTo>
                <a:lnTo>
                  <a:pt x="1702677" y="738140"/>
                </a:lnTo>
                <a:lnTo>
                  <a:pt x="1702677" y="615117"/>
                </a:lnTo>
                <a:lnTo>
                  <a:pt x="1477866" y="615117"/>
                </a:lnTo>
                <a:lnTo>
                  <a:pt x="1477866" y="984187"/>
                </a:lnTo>
                <a:lnTo>
                  <a:pt x="7952" y="992138"/>
                </a:lnTo>
                <a:cubicBezTo>
                  <a:pt x="5301" y="666726"/>
                  <a:pt x="2651" y="341315"/>
                  <a:pt x="0" y="15903"/>
                </a:cubicBez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Выноска со стрелкой вправо 24"/>
          <p:cNvSpPr/>
          <p:nvPr/>
        </p:nvSpPr>
        <p:spPr>
          <a:xfrm>
            <a:off x="1930686" y="4517525"/>
            <a:ext cx="1948724" cy="992138"/>
          </a:xfrm>
          <a:custGeom>
            <a:avLst/>
            <a:gdLst>
              <a:gd name="connsiteX0" fmla="*/ 0 w 1344425"/>
              <a:gd name="connsiteY0" fmla="*/ 0 h 984187"/>
              <a:gd name="connsiteX1" fmla="*/ 873567 w 1344425"/>
              <a:gd name="connsiteY1" fmla="*/ 0 h 984187"/>
              <a:gd name="connsiteX2" fmla="*/ 873567 w 1344425"/>
              <a:gd name="connsiteY2" fmla="*/ 369070 h 984187"/>
              <a:gd name="connsiteX3" fmla="*/ 1098378 w 1344425"/>
              <a:gd name="connsiteY3" fmla="*/ 369070 h 984187"/>
              <a:gd name="connsiteX4" fmla="*/ 1098378 w 1344425"/>
              <a:gd name="connsiteY4" fmla="*/ 246047 h 984187"/>
              <a:gd name="connsiteX5" fmla="*/ 1344425 w 1344425"/>
              <a:gd name="connsiteY5" fmla="*/ 492094 h 984187"/>
              <a:gd name="connsiteX6" fmla="*/ 1098378 w 1344425"/>
              <a:gd name="connsiteY6" fmla="*/ 738140 h 984187"/>
              <a:gd name="connsiteX7" fmla="*/ 1098378 w 1344425"/>
              <a:gd name="connsiteY7" fmla="*/ 615117 h 984187"/>
              <a:gd name="connsiteX8" fmla="*/ 873567 w 1344425"/>
              <a:gd name="connsiteY8" fmla="*/ 615117 h 984187"/>
              <a:gd name="connsiteX9" fmla="*/ 873567 w 1344425"/>
              <a:gd name="connsiteY9" fmla="*/ 984187 h 984187"/>
              <a:gd name="connsiteX10" fmla="*/ 0 w 1344425"/>
              <a:gd name="connsiteY10" fmla="*/ 984187 h 984187"/>
              <a:gd name="connsiteX11" fmla="*/ 0 w 1344425"/>
              <a:gd name="connsiteY11" fmla="*/ 0 h 984187"/>
              <a:gd name="connsiteX0" fmla="*/ 0 w 1948724"/>
              <a:gd name="connsiteY0" fmla="*/ 15903 h 984187"/>
              <a:gd name="connsiteX1" fmla="*/ 1477866 w 1948724"/>
              <a:gd name="connsiteY1" fmla="*/ 0 h 984187"/>
              <a:gd name="connsiteX2" fmla="*/ 1477866 w 1948724"/>
              <a:gd name="connsiteY2" fmla="*/ 369070 h 984187"/>
              <a:gd name="connsiteX3" fmla="*/ 1702677 w 1948724"/>
              <a:gd name="connsiteY3" fmla="*/ 369070 h 984187"/>
              <a:gd name="connsiteX4" fmla="*/ 1702677 w 1948724"/>
              <a:gd name="connsiteY4" fmla="*/ 246047 h 984187"/>
              <a:gd name="connsiteX5" fmla="*/ 1948724 w 1948724"/>
              <a:gd name="connsiteY5" fmla="*/ 492094 h 984187"/>
              <a:gd name="connsiteX6" fmla="*/ 1702677 w 1948724"/>
              <a:gd name="connsiteY6" fmla="*/ 738140 h 984187"/>
              <a:gd name="connsiteX7" fmla="*/ 1702677 w 1948724"/>
              <a:gd name="connsiteY7" fmla="*/ 615117 h 984187"/>
              <a:gd name="connsiteX8" fmla="*/ 1477866 w 1948724"/>
              <a:gd name="connsiteY8" fmla="*/ 615117 h 984187"/>
              <a:gd name="connsiteX9" fmla="*/ 1477866 w 1948724"/>
              <a:gd name="connsiteY9" fmla="*/ 984187 h 984187"/>
              <a:gd name="connsiteX10" fmla="*/ 604299 w 1948724"/>
              <a:gd name="connsiteY10" fmla="*/ 984187 h 984187"/>
              <a:gd name="connsiteX11" fmla="*/ 0 w 1948724"/>
              <a:gd name="connsiteY11" fmla="*/ 15903 h 984187"/>
              <a:gd name="connsiteX0" fmla="*/ 0 w 1948724"/>
              <a:gd name="connsiteY0" fmla="*/ 15903 h 992138"/>
              <a:gd name="connsiteX1" fmla="*/ 1477866 w 1948724"/>
              <a:gd name="connsiteY1" fmla="*/ 0 h 992138"/>
              <a:gd name="connsiteX2" fmla="*/ 1477866 w 1948724"/>
              <a:gd name="connsiteY2" fmla="*/ 369070 h 992138"/>
              <a:gd name="connsiteX3" fmla="*/ 1702677 w 1948724"/>
              <a:gd name="connsiteY3" fmla="*/ 369070 h 992138"/>
              <a:gd name="connsiteX4" fmla="*/ 1702677 w 1948724"/>
              <a:gd name="connsiteY4" fmla="*/ 246047 h 992138"/>
              <a:gd name="connsiteX5" fmla="*/ 1948724 w 1948724"/>
              <a:gd name="connsiteY5" fmla="*/ 492094 h 992138"/>
              <a:gd name="connsiteX6" fmla="*/ 1702677 w 1948724"/>
              <a:gd name="connsiteY6" fmla="*/ 738140 h 992138"/>
              <a:gd name="connsiteX7" fmla="*/ 1702677 w 1948724"/>
              <a:gd name="connsiteY7" fmla="*/ 615117 h 992138"/>
              <a:gd name="connsiteX8" fmla="*/ 1477866 w 1948724"/>
              <a:gd name="connsiteY8" fmla="*/ 615117 h 992138"/>
              <a:gd name="connsiteX9" fmla="*/ 1477866 w 1948724"/>
              <a:gd name="connsiteY9" fmla="*/ 984187 h 992138"/>
              <a:gd name="connsiteX10" fmla="*/ 7952 w 1948724"/>
              <a:gd name="connsiteY10" fmla="*/ 992138 h 992138"/>
              <a:gd name="connsiteX11" fmla="*/ 0 w 1948724"/>
              <a:gd name="connsiteY11" fmla="*/ 15903 h 99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8724" h="992138">
                <a:moveTo>
                  <a:pt x="0" y="15903"/>
                </a:moveTo>
                <a:lnTo>
                  <a:pt x="1477866" y="0"/>
                </a:lnTo>
                <a:lnTo>
                  <a:pt x="1477866" y="369070"/>
                </a:lnTo>
                <a:lnTo>
                  <a:pt x="1702677" y="369070"/>
                </a:lnTo>
                <a:lnTo>
                  <a:pt x="1702677" y="246047"/>
                </a:lnTo>
                <a:lnTo>
                  <a:pt x="1948724" y="492094"/>
                </a:lnTo>
                <a:lnTo>
                  <a:pt x="1702677" y="738140"/>
                </a:lnTo>
                <a:lnTo>
                  <a:pt x="1702677" y="615117"/>
                </a:lnTo>
                <a:lnTo>
                  <a:pt x="1477866" y="615117"/>
                </a:lnTo>
                <a:lnTo>
                  <a:pt x="1477866" y="984187"/>
                </a:lnTo>
                <a:lnTo>
                  <a:pt x="7952" y="992138"/>
                </a:lnTo>
                <a:cubicBezTo>
                  <a:pt x="5301" y="666726"/>
                  <a:pt x="2651" y="341315"/>
                  <a:pt x="0" y="15903"/>
                </a:cubicBez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ОБУЧАЮЩАЯ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9" y="393419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РАЗВИВАЮЩАЯ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6" y="2466027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ДИАГНОСТИЧЕСКАЯ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102598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КОНТРОЛИРУЮЩАЯ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ВОСПИТЫВАЮЩАЯ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ОРИЕНТИРУЮЩАЯ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8734" y="2210464"/>
            <a:ext cx="6300352" cy="3908344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1" y="1309050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88514" y="2736461"/>
            <a:ext cx="55382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З</a:t>
            </a:r>
            <a:r>
              <a:rPr lang="ru-RU" sz="2000" dirty="0" smtClean="0"/>
              <a:t>аключается </a:t>
            </a:r>
            <a:r>
              <a:rPr lang="ru-RU" sz="2000" dirty="0"/>
              <a:t>в совершенство­вании знаний и умений, их систематизации.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процессе провер­ки учащиеся проверяют и закрепляют изученный материал.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Помогает </a:t>
            </a:r>
            <a:r>
              <a:rPr lang="ru-RU" sz="2000" dirty="0"/>
              <a:t>учащимся выделить главное, основное в изученном материале, сделать проверяемые знания и умения более ясными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точными.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Способствует обоб­щению </a:t>
            </a:r>
            <a:r>
              <a:rPr lang="ru-RU" sz="2000" dirty="0"/>
              <a:t>и систематизации знаний.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0099"/>
                </a:solidFill>
              </a:rPr>
              <a:t>Функции контроля </a:t>
            </a:r>
            <a:r>
              <a:rPr lang="ru-RU" sz="3600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xmlns="" val="233203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0099"/>
                </a:solidFill>
              </a:rPr>
              <a:t>Функции контроля </a:t>
            </a:r>
            <a:r>
              <a:rPr lang="ru-RU" sz="3600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ОБУЧАЮЩАЯ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9" y="393419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РАЗВИВАЮЩАЯ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6" y="2466027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ДИАГНОСТИЧЕСКАЯ</a:t>
            </a:r>
            <a:endParaRPr lang="ru-RU" dirty="0">
              <a:solidFill>
                <a:srgbClr val="C00000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102598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КОНТРОЛИРУЮЩАЯ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ВОСПИТЫВАЮЩАЯ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ОРИЕНТИРУЮЩАЯ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8734" y="2210464"/>
            <a:ext cx="6300352" cy="3908344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3885" y="2210464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88514" y="2736461"/>
            <a:ext cx="55382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</a:t>
            </a:r>
            <a:r>
              <a:rPr lang="ru-RU" sz="2000" dirty="0"/>
              <a:t>информации об ошибках, недочетах и пробелах в знаниях и умениях </a:t>
            </a:r>
            <a:r>
              <a:rPr lang="ru-RU" sz="2000" dirty="0" smtClean="0"/>
              <a:t>учащихся.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Получение информации</a:t>
            </a:r>
            <a:r>
              <a:rPr lang="ru-RU" sz="2000" dirty="0" smtClean="0"/>
              <a:t> </a:t>
            </a:r>
            <a:r>
              <a:rPr lang="ru-RU" sz="2000" dirty="0"/>
              <a:t>о числе, характере ошибок.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Помогает  выбрать </a:t>
            </a:r>
            <a:r>
              <a:rPr lang="ru-RU" sz="2000" dirty="0"/>
              <a:t>наиболее интенсивную методику </a:t>
            </a:r>
            <a:r>
              <a:rPr lang="ru-RU" sz="2000" dirty="0" smtClean="0"/>
              <a:t>обучения.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Содействует уточнению направления </a:t>
            </a:r>
            <a:r>
              <a:rPr lang="ru-RU" sz="2000" dirty="0"/>
              <a:t>дальнейшего совершенствования содержания методов и средств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38216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0099"/>
                </a:solidFill>
              </a:rPr>
              <a:t>Функции контроля </a:t>
            </a:r>
            <a:r>
              <a:rPr lang="ru-RU" sz="3600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ОБУЧАЮЩАЯ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ПРОГНОСТИЧЕСКАЯ</a:t>
            </a:r>
            <a:endParaRPr lang="ru-RU" dirty="0">
              <a:solidFill>
                <a:srgbClr val="C00000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9" y="393419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РАЗВИВАЮЩАЯ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6" y="2466027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ДИАГНОСТИЧЕСКАЯ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102598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КОНТРОЛИРУЮЩАЯ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ВОСПИТЫВАЮЩАЯ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ОРИЕНТИРУЮЩАЯ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8734" y="2210464"/>
            <a:ext cx="6300352" cy="3908344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4751" y="2849902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88514" y="2745787"/>
            <a:ext cx="57165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</a:t>
            </a:r>
            <a:r>
              <a:rPr lang="ru-RU" sz="2000" dirty="0"/>
              <a:t>опе­режающей </a:t>
            </a:r>
            <a:r>
              <a:rPr lang="ru-RU" sz="2000" dirty="0" smtClean="0"/>
              <a:t>информации.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</a:t>
            </a:r>
            <a:r>
              <a:rPr lang="ru-RU" sz="2000" dirty="0"/>
              <a:t>основания для прогноза о ходе определенного отрезка учебного </a:t>
            </a:r>
            <a:r>
              <a:rPr lang="ru-RU" sz="2000" dirty="0" smtClean="0"/>
              <a:t>процесса.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Создание </a:t>
            </a:r>
            <a:r>
              <a:rPr lang="ru-RU" sz="2000" dirty="0"/>
              <a:t>модели даль­нейшего поведения учащегося, </a:t>
            </a:r>
            <a:r>
              <a:rPr lang="ru-RU" sz="2000" dirty="0" smtClean="0"/>
              <a:t>допускающего </a:t>
            </a:r>
            <a:r>
              <a:rPr lang="ru-RU" sz="2000" dirty="0"/>
              <a:t>ошибки </a:t>
            </a:r>
            <a:r>
              <a:rPr lang="ru-RU" sz="2000" dirty="0" smtClean="0"/>
              <a:t>определенного </a:t>
            </a:r>
            <a:r>
              <a:rPr lang="ru-RU" sz="2000" dirty="0"/>
              <a:t>типа или имеющего </a:t>
            </a:r>
            <a:r>
              <a:rPr lang="ru-RU" sz="2000" dirty="0" smtClean="0"/>
              <a:t>проблемы </a:t>
            </a:r>
            <a:r>
              <a:rPr lang="ru-RU" sz="2000" dirty="0"/>
              <a:t>в системе приемов познавательной </a:t>
            </a:r>
            <a:r>
              <a:rPr lang="ru-RU" sz="2000" dirty="0" smtClean="0"/>
              <a:t>деятельности.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выводов </a:t>
            </a:r>
            <a:r>
              <a:rPr lang="ru-RU" sz="2000" dirty="0"/>
              <a:t>для дальнейшего планирования и осуществления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40834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0099"/>
                </a:solidFill>
              </a:rPr>
              <a:t>Функции контроля </a:t>
            </a:r>
            <a:r>
              <a:rPr lang="ru-RU" sz="3600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ОБУЧАЮЩАЯ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9" y="393419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РАЗВИВАЮЩАЯ</a:t>
            </a:r>
            <a:endParaRPr lang="ru-RU" dirty="0">
              <a:solidFill>
                <a:srgbClr val="C00000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6" y="2466027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ДИАГНОСТИЧЕСКАЯ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102598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КОНТРОЛИРУЮЩАЯ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ВОСПИТЫВАЮЩАЯ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ОРИЕНТИРУЮЩАЯ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8734" y="2210464"/>
            <a:ext cx="6300352" cy="3908344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285" y="3465513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88514" y="2745787"/>
            <a:ext cx="53609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Стимулирование </a:t>
            </a:r>
            <a:r>
              <a:rPr lang="ru-RU" sz="2000" dirty="0"/>
              <a:t>познавательной активности </a:t>
            </a:r>
            <a:r>
              <a:rPr lang="ru-RU" sz="2000" dirty="0" smtClean="0"/>
              <a:t>учащихся, развитие творческих способностей.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процессе контроля развиваются речь, память, внимание, воображение, воля и мышление </a:t>
            </a:r>
            <a:r>
              <a:rPr lang="ru-RU" sz="2000" dirty="0" smtClean="0"/>
              <a:t>учащихся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Контроль </a:t>
            </a:r>
            <a:r>
              <a:rPr lang="ru-RU" sz="2000" dirty="0"/>
              <a:t>оказывает большое влияние на развитие и </a:t>
            </a:r>
            <a:r>
              <a:rPr lang="ru-RU" sz="2000" dirty="0" smtClean="0"/>
              <a:t>проявление </a:t>
            </a:r>
            <a:r>
              <a:rPr lang="ru-RU" sz="2000" dirty="0"/>
              <a:t>таких качеств личности, как способности, склонности, интересы, потребности.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49695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0099"/>
                </a:solidFill>
              </a:rPr>
              <a:t>Функции контроля </a:t>
            </a:r>
            <a:r>
              <a:rPr lang="ru-RU" sz="3600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ОБУЧАЮЩАЯ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9" y="393419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РАЗВИВАЮЩАЯ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6" y="2466027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ДИАГНОСТИЧЕСКАЯ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102598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КОНТРОЛИРУЮЩАЯ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ВОСПИТЫВАЮЩАЯ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ОРИЕНТИРУЮЩАЯ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8734" y="2210464"/>
            <a:ext cx="6300352" cy="3908344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285" y="4343984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88515" y="2745787"/>
            <a:ext cx="53270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</a:t>
            </a:r>
            <a:r>
              <a:rPr lang="ru-RU" sz="2000" dirty="0"/>
              <a:t>информации о степени достижения цели обучения отдельным учащимся и группой в </a:t>
            </a:r>
            <a:r>
              <a:rPr lang="ru-RU" sz="2000" dirty="0" smtClean="0"/>
              <a:t>целом.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Ориентирует </a:t>
            </a:r>
            <a:r>
              <a:rPr lang="ru-RU" sz="2000" dirty="0"/>
              <a:t>учащихся в их затруднениях и достижениях.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Указывает учащимся  </a:t>
            </a:r>
            <a:r>
              <a:rPr lang="ru-RU" sz="2000" dirty="0"/>
              <a:t>направление приложения сил по совершенствованию знаний и умений.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Помогает </a:t>
            </a:r>
            <a:r>
              <a:rPr lang="ru-RU" sz="2000" dirty="0"/>
              <a:t>учащемуся лучше узнать самого себя, оценить свои знания и 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6801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0099"/>
                </a:solidFill>
              </a:rPr>
              <a:t>Функции контроля </a:t>
            </a:r>
            <a:r>
              <a:rPr lang="ru-RU" sz="3600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ОБУЧАЮЩАЯ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9" y="393419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РАЗВИВАЮЩАЯ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6" y="2466027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ДИАГНОСТИЧЕСКАЯ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102598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КОНТРОЛИРУЮЩАЯ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ВОСПИТЫВАЮЩАЯ</a:t>
            </a:r>
            <a:endParaRPr lang="ru-RU" dirty="0">
              <a:solidFill>
                <a:srgbClr val="C00000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ОРИЕНТИРУЮЩАЯ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8734" y="2210464"/>
            <a:ext cx="6300352" cy="3908344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885" y="4965172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88515" y="2745787"/>
            <a:ext cx="5327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Воспитание </a:t>
            </a:r>
            <a:r>
              <a:rPr lang="ru-RU" sz="2000" dirty="0"/>
              <a:t>у учащихся ответственного отношения к учению, дисциплины, аккуратности, честности.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Побуждает серьёзно </a:t>
            </a:r>
            <a:r>
              <a:rPr lang="ru-RU" sz="2000" dirty="0"/>
              <a:t>и регулярно контролировать себя при выполнении заданий.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Является </a:t>
            </a:r>
            <a:r>
              <a:rPr lang="ru-RU" sz="2000" dirty="0"/>
              <a:t>условием воспитания твердой воли, настойчивости, привычки к регулярному труду.</a:t>
            </a:r>
          </a:p>
        </p:txBody>
      </p:sp>
    </p:spTree>
    <p:extLst>
      <p:ext uri="{BB962C8B-B14F-4D97-AF65-F5344CB8AC3E}">
        <p14:creationId xmlns:p14="http://schemas.microsoft.com/office/powerpoint/2010/main" xmlns="" val="287185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061578" y="3294092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Принципы контроля знаний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8033113" y="3762538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ОБЪЕКТИВНОСТЬ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7164921" y="5355785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РЕГУЛЯРНОСТЬ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936828" y="5355785"/>
            <a:ext cx="312475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ИНДИВИДУАЛЬНОСТЬ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512133" y="3753513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МНОГОГРАННОСТЬ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4284133" y="2601513"/>
            <a:ext cx="33528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ЦЕЛЕНАПРАВЛЕННОСТЬ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68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92777" y="3048559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2"/>
            <a:ext cx="11214100" cy="1198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Принципы контроля знаний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3832" y="3150298"/>
            <a:ext cx="8517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Цели контроля предполагают ответы на следующие вопросы:</a:t>
            </a:r>
          </a:p>
          <a:p>
            <a:pPr lvl="0"/>
            <a:r>
              <a:rPr lang="ru-RU" sz="2000" b="1" i="1" dirty="0" smtClean="0"/>
              <a:t>Что </a:t>
            </a:r>
            <a:r>
              <a:rPr lang="ru-RU" sz="2000" b="1" i="1" dirty="0"/>
              <a:t>должно </a:t>
            </a:r>
            <a:r>
              <a:rPr lang="ru-RU" sz="2000" b="1" i="1" dirty="0" smtClean="0"/>
              <a:t>проверяться?</a:t>
            </a:r>
            <a:endParaRPr lang="ru-RU" sz="2000" b="1" i="1" dirty="0"/>
          </a:p>
          <a:p>
            <a:pPr lvl="0"/>
            <a:r>
              <a:rPr lang="ru-RU" sz="2000" b="1" i="1" dirty="0" smtClean="0"/>
              <a:t>Кто </a:t>
            </a:r>
            <a:r>
              <a:rPr lang="ru-RU" sz="2000" b="1" i="1" dirty="0"/>
              <a:t>должен </a:t>
            </a:r>
            <a:r>
              <a:rPr lang="ru-RU" sz="2000" b="1" i="1" dirty="0" smtClean="0"/>
              <a:t>опрашиваться?</a:t>
            </a:r>
            <a:endParaRPr lang="ru-RU" sz="2000" b="1" i="1" dirty="0"/>
          </a:p>
          <a:p>
            <a:pPr lvl="0"/>
            <a:r>
              <a:rPr lang="ru-RU" sz="2000" b="1" i="1" dirty="0" smtClean="0"/>
              <a:t>Какие </a:t>
            </a:r>
            <a:r>
              <a:rPr lang="ru-RU" sz="2000" b="1" i="1" dirty="0"/>
              <a:t>выводы можно будет сделать на основе результатов </a:t>
            </a:r>
            <a:r>
              <a:rPr lang="ru-RU" sz="2000" b="1" i="1" dirty="0" smtClean="0"/>
              <a:t>проверки?</a:t>
            </a:r>
            <a:endParaRPr lang="ru-RU" sz="2000" b="1" i="1" dirty="0"/>
          </a:p>
          <a:p>
            <a:pPr lvl="0"/>
            <a:r>
              <a:rPr lang="ru-RU" sz="2000" b="1" i="1" dirty="0" smtClean="0"/>
              <a:t>Какой </a:t>
            </a:r>
            <a:r>
              <a:rPr lang="ru-RU" sz="2000" b="1" i="1" dirty="0"/>
              <a:t>ожидается эффект от проведения </a:t>
            </a:r>
            <a:r>
              <a:rPr lang="ru-RU" sz="2000" b="1" i="1" dirty="0" smtClean="0"/>
              <a:t>проверки?</a:t>
            </a:r>
            <a:endParaRPr lang="ru-RU" sz="2000" b="1" i="1" dirty="0"/>
          </a:p>
          <a:p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конкретизации целей контроля исходят из целей воспи­тания, развития и обучения учащихся, которые реализуются на данном этапе обучения.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82383" y="1549400"/>
            <a:ext cx="8621184" cy="1422400"/>
            <a:chOff x="2982383" y="1549400"/>
            <a:chExt cx="8621184" cy="1422400"/>
          </a:xfrm>
        </p:grpSpPr>
        <p:sp>
          <p:nvSpPr>
            <p:cNvPr id="14" name="Скругленная прямоугольная выноска 11"/>
            <p:cNvSpPr/>
            <p:nvPr/>
          </p:nvSpPr>
          <p:spPr bwMode="white">
            <a:xfrm>
              <a:off x="2982383" y="1549400"/>
              <a:ext cx="8405284" cy="1422400"/>
            </a:xfrm>
            <a:custGeom>
              <a:avLst/>
              <a:gdLst>
                <a:gd name="connsiteX0" fmla="*/ 0 w 3352800"/>
                <a:gd name="connsiteY0" fmla="*/ 96002 h 576000"/>
                <a:gd name="connsiteX1" fmla="*/ 96002 w 3352800"/>
                <a:gd name="connsiteY1" fmla="*/ 0 h 576000"/>
                <a:gd name="connsiteX2" fmla="*/ 558800 w 3352800"/>
                <a:gd name="connsiteY2" fmla="*/ 0 h 576000"/>
                <a:gd name="connsiteX3" fmla="*/ 558800 w 3352800"/>
                <a:gd name="connsiteY3" fmla="*/ 0 h 576000"/>
                <a:gd name="connsiteX4" fmla="*/ 1397000 w 3352800"/>
                <a:gd name="connsiteY4" fmla="*/ 0 h 576000"/>
                <a:gd name="connsiteX5" fmla="*/ 3256798 w 3352800"/>
                <a:gd name="connsiteY5" fmla="*/ 0 h 576000"/>
                <a:gd name="connsiteX6" fmla="*/ 3352800 w 3352800"/>
                <a:gd name="connsiteY6" fmla="*/ 96002 h 576000"/>
                <a:gd name="connsiteX7" fmla="*/ 3352800 w 3352800"/>
                <a:gd name="connsiteY7" fmla="*/ 336000 h 576000"/>
                <a:gd name="connsiteX8" fmla="*/ 3352800 w 3352800"/>
                <a:gd name="connsiteY8" fmla="*/ 336000 h 576000"/>
                <a:gd name="connsiteX9" fmla="*/ 3352800 w 3352800"/>
                <a:gd name="connsiteY9" fmla="*/ 480000 h 576000"/>
                <a:gd name="connsiteX10" fmla="*/ 3352800 w 3352800"/>
                <a:gd name="connsiteY10" fmla="*/ 479998 h 576000"/>
                <a:gd name="connsiteX11" fmla="*/ 3256798 w 3352800"/>
                <a:gd name="connsiteY11" fmla="*/ 576000 h 576000"/>
                <a:gd name="connsiteX12" fmla="*/ 1397000 w 3352800"/>
                <a:gd name="connsiteY12" fmla="*/ 576000 h 576000"/>
                <a:gd name="connsiteX13" fmla="*/ 977911 w 3352800"/>
                <a:gd name="connsiteY13" fmla="*/ 648000 h 576000"/>
                <a:gd name="connsiteX14" fmla="*/ 558800 w 3352800"/>
                <a:gd name="connsiteY14" fmla="*/ 576000 h 576000"/>
                <a:gd name="connsiteX15" fmla="*/ 96002 w 3352800"/>
                <a:gd name="connsiteY15" fmla="*/ 576000 h 576000"/>
                <a:gd name="connsiteX16" fmla="*/ 0 w 3352800"/>
                <a:gd name="connsiteY16" fmla="*/ 479998 h 576000"/>
                <a:gd name="connsiteX17" fmla="*/ 0 w 3352800"/>
                <a:gd name="connsiteY17" fmla="*/ 480000 h 576000"/>
                <a:gd name="connsiteX18" fmla="*/ 0 w 3352800"/>
                <a:gd name="connsiteY18" fmla="*/ 336000 h 576000"/>
                <a:gd name="connsiteX19" fmla="*/ 0 w 3352800"/>
                <a:gd name="connsiteY19" fmla="*/ 336000 h 576000"/>
                <a:gd name="connsiteX20" fmla="*/ 0 w 3352800"/>
                <a:gd name="connsiteY20" fmla="*/ 96002 h 576000"/>
                <a:gd name="connsiteX0" fmla="*/ 249756 w 3602556"/>
                <a:gd name="connsiteY0" fmla="*/ 96002 h 1045933"/>
                <a:gd name="connsiteX1" fmla="*/ 345758 w 3602556"/>
                <a:gd name="connsiteY1" fmla="*/ 0 h 1045933"/>
                <a:gd name="connsiteX2" fmla="*/ 808556 w 3602556"/>
                <a:gd name="connsiteY2" fmla="*/ 0 h 1045933"/>
                <a:gd name="connsiteX3" fmla="*/ 808556 w 3602556"/>
                <a:gd name="connsiteY3" fmla="*/ 0 h 1045933"/>
                <a:gd name="connsiteX4" fmla="*/ 1646756 w 3602556"/>
                <a:gd name="connsiteY4" fmla="*/ 0 h 1045933"/>
                <a:gd name="connsiteX5" fmla="*/ 3506554 w 3602556"/>
                <a:gd name="connsiteY5" fmla="*/ 0 h 1045933"/>
                <a:gd name="connsiteX6" fmla="*/ 3602556 w 3602556"/>
                <a:gd name="connsiteY6" fmla="*/ 96002 h 1045933"/>
                <a:gd name="connsiteX7" fmla="*/ 3602556 w 3602556"/>
                <a:gd name="connsiteY7" fmla="*/ 336000 h 1045933"/>
                <a:gd name="connsiteX8" fmla="*/ 3602556 w 3602556"/>
                <a:gd name="connsiteY8" fmla="*/ 336000 h 1045933"/>
                <a:gd name="connsiteX9" fmla="*/ 3602556 w 3602556"/>
                <a:gd name="connsiteY9" fmla="*/ 480000 h 1045933"/>
                <a:gd name="connsiteX10" fmla="*/ 3602556 w 3602556"/>
                <a:gd name="connsiteY10" fmla="*/ 479998 h 1045933"/>
                <a:gd name="connsiteX11" fmla="*/ 3506554 w 3602556"/>
                <a:gd name="connsiteY11" fmla="*/ 576000 h 1045933"/>
                <a:gd name="connsiteX12" fmla="*/ 1646756 w 3602556"/>
                <a:gd name="connsiteY12" fmla="*/ 576000 h 1045933"/>
                <a:gd name="connsiteX13" fmla="*/ 0 w 3602556"/>
                <a:gd name="connsiteY13" fmla="*/ 1045933 h 1045933"/>
                <a:gd name="connsiteX14" fmla="*/ 808556 w 3602556"/>
                <a:gd name="connsiteY14" fmla="*/ 576000 h 1045933"/>
                <a:gd name="connsiteX15" fmla="*/ 345758 w 3602556"/>
                <a:gd name="connsiteY15" fmla="*/ 576000 h 1045933"/>
                <a:gd name="connsiteX16" fmla="*/ 249756 w 3602556"/>
                <a:gd name="connsiteY16" fmla="*/ 479998 h 1045933"/>
                <a:gd name="connsiteX17" fmla="*/ 249756 w 3602556"/>
                <a:gd name="connsiteY17" fmla="*/ 480000 h 1045933"/>
                <a:gd name="connsiteX18" fmla="*/ 249756 w 3602556"/>
                <a:gd name="connsiteY18" fmla="*/ 336000 h 1045933"/>
                <a:gd name="connsiteX19" fmla="*/ 249756 w 3602556"/>
                <a:gd name="connsiteY19" fmla="*/ 336000 h 1045933"/>
                <a:gd name="connsiteX20" fmla="*/ 249756 w 3602556"/>
                <a:gd name="connsiteY20" fmla="*/ 96002 h 1045933"/>
                <a:gd name="connsiteX0" fmla="*/ 0 w 3352800"/>
                <a:gd name="connsiteY0" fmla="*/ 96002 h 1212507"/>
                <a:gd name="connsiteX1" fmla="*/ 96002 w 3352800"/>
                <a:gd name="connsiteY1" fmla="*/ 0 h 1212507"/>
                <a:gd name="connsiteX2" fmla="*/ 558800 w 3352800"/>
                <a:gd name="connsiteY2" fmla="*/ 0 h 1212507"/>
                <a:gd name="connsiteX3" fmla="*/ 558800 w 3352800"/>
                <a:gd name="connsiteY3" fmla="*/ 0 h 1212507"/>
                <a:gd name="connsiteX4" fmla="*/ 1397000 w 3352800"/>
                <a:gd name="connsiteY4" fmla="*/ 0 h 1212507"/>
                <a:gd name="connsiteX5" fmla="*/ 3256798 w 3352800"/>
                <a:gd name="connsiteY5" fmla="*/ 0 h 1212507"/>
                <a:gd name="connsiteX6" fmla="*/ 3352800 w 3352800"/>
                <a:gd name="connsiteY6" fmla="*/ 96002 h 1212507"/>
                <a:gd name="connsiteX7" fmla="*/ 3352800 w 3352800"/>
                <a:gd name="connsiteY7" fmla="*/ 336000 h 1212507"/>
                <a:gd name="connsiteX8" fmla="*/ 3352800 w 3352800"/>
                <a:gd name="connsiteY8" fmla="*/ 336000 h 1212507"/>
                <a:gd name="connsiteX9" fmla="*/ 3352800 w 3352800"/>
                <a:gd name="connsiteY9" fmla="*/ 480000 h 1212507"/>
                <a:gd name="connsiteX10" fmla="*/ 3352800 w 3352800"/>
                <a:gd name="connsiteY10" fmla="*/ 479998 h 1212507"/>
                <a:gd name="connsiteX11" fmla="*/ 3256798 w 3352800"/>
                <a:gd name="connsiteY11" fmla="*/ 576000 h 1212507"/>
                <a:gd name="connsiteX12" fmla="*/ 1397000 w 3352800"/>
                <a:gd name="connsiteY12" fmla="*/ 576000 h 1212507"/>
                <a:gd name="connsiteX13" fmla="*/ 198978 w 3352800"/>
                <a:gd name="connsiteY13" fmla="*/ 1212507 h 1212507"/>
                <a:gd name="connsiteX14" fmla="*/ 558800 w 3352800"/>
                <a:gd name="connsiteY14" fmla="*/ 576000 h 1212507"/>
                <a:gd name="connsiteX15" fmla="*/ 96002 w 3352800"/>
                <a:gd name="connsiteY15" fmla="*/ 576000 h 1212507"/>
                <a:gd name="connsiteX16" fmla="*/ 0 w 3352800"/>
                <a:gd name="connsiteY16" fmla="*/ 479998 h 1212507"/>
                <a:gd name="connsiteX17" fmla="*/ 0 w 3352800"/>
                <a:gd name="connsiteY17" fmla="*/ 480000 h 1212507"/>
                <a:gd name="connsiteX18" fmla="*/ 0 w 3352800"/>
                <a:gd name="connsiteY18" fmla="*/ 336000 h 1212507"/>
                <a:gd name="connsiteX19" fmla="*/ 0 w 3352800"/>
                <a:gd name="connsiteY19" fmla="*/ 336000 h 1212507"/>
                <a:gd name="connsiteX20" fmla="*/ 0 w 3352800"/>
                <a:gd name="connsiteY20" fmla="*/ 96002 h 1212507"/>
                <a:gd name="connsiteX0" fmla="*/ 0 w 3352800"/>
                <a:gd name="connsiteY0" fmla="*/ 96002 h 922545"/>
                <a:gd name="connsiteX1" fmla="*/ 96002 w 3352800"/>
                <a:gd name="connsiteY1" fmla="*/ 0 h 922545"/>
                <a:gd name="connsiteX2" fmla="*/ 558800 w 3352800"/>
                <a:gd name="connsiteY2" fmla="*/ 0 h 922545"/>
                <a:gd name="connsiteX3" fmla="*/ 558800 w 3352800"/>
                <a:gd name="connsiteY3" fmla="*/ 0 h 922545"/>
                <a:gd name="connsiteX4" fmla="*/ 1397000 w 3352800"/>
                <a:gd name="connsiteY4" fmla="*/ 0 h 922545"/>
                <a:gd name="connsiteX5" fmla="*/ 3256798 w 3352800"/>
                <a:gd name="connsiteY5" fmla="*/ 0 h 922545"/>
                <a:gd name="connsiteX6" fmla="*/ 3352800 w 3352800"/>
                <a:gd name="connsiteY6" fmla="*/ 96002 h 922545"/>
                <a:gd name="connsiteX7" fmla="*/ 3352800 w 3352800"/>
                <a:gd name="connsiteY7" fmla="*/ 336000 h 922545"/>
                <a:gd name="connsiteX8" fmla="*/ 3352800 w 3352800"/>
                <a:gd name="connsiteY8" fmla="*/ 336000 h 922545"/>
                <a:gd name="connsiteX9" fmla="*/ 3352800 w 3352800"/>
                <a:gd name="connsiteY9" fmla="*/ 480000 h 922545"/>
                <a:gd name="connsiteX10" fmla="*/ 3352800 w 3352800"/>
                <a:gd name="connsiteY10" fmla="*/ 479998 h 922545"/>
                <a:gd name="connsiteX11" fmla="*/ 3256798 w 3352800"/>
                <a:gd name="connsiteY11" fmla="*/ 576000 h 922545"/>
                <a:gd name="connsiteX12" fmla="*/ 1397000 w 3352800"/>
                <a:gd name="connsiteY12" fmla="*/ 576000 h 922545"/>
                <a:gd name="connsiteX13" fmla="*/ 427578 w 3352800"/>
                <a:gd name="connsiteY13" fmla="*/ 922545 h 922545"/>
                <a:gd name="connsiteX14" fmla="*/ 558800 w 3352800"/>
                <a:gd name="connsiteY14" fmla="*/ 576000 h 922545"/>
                <a:gd name="connsiteX15" fmla="*/ 96002 w 3352800"/>
                <a:gd name="connsiteY15" fmla="*/ 576000 h 922545"/>
                <a:gd name="connsiteX16" fmla="*/ 0 w 3352800"/>
                <a:gd name="connsiteY16" fmla="*/ 479998 h 922545"/>
                <a:gd name="connsiteX17" fmla="*/ 0 w 3352800"/>
                <a:gd name="connsiteY17" fmla="*/ 480000 h 922545"/>
                <a:gd name="connsiteX18" fmla="*/ 0 w 3352800"/>
                <a:gd name="connsiteY18" fmla="*/ 336000 h 922545"/>
                <a:gd name="connsiteX19" fmla="*/ 0 w 3352800"/>
                <a:gd name="connsiteY19" fmla="*/ 336000 h 922545"/>
                <a:gd name="connsiteX20" fmla="*/ 0 w 3352800"/>
                <a:gd name="connsiteY20" fmla="*/ 96002 h 922545"/>
                <a:gd name="connsiteX0" fmla="*/ 131222 w 3484022"/>
                <a:gd name="connsiteY0" fmla="*/ 96002 h 941053"/>
                <a:gd name="connsiteX1" fmla="*/ 227224 w 3484022"/>
                <a:gd name="connsiteY1" fmla="*/ 0 h 941053"/>
                <a:gd name="connsiteX2" fmla="*/ 690022 w 3484022"/>
                <a:gd name="connsiteY2" fmla="*/ 0 h 941053"/>
                <a:gd name="connsiteX3" fmla="*/ 690022 w 3484022"/>
                <a:gd name="connsiteY3" fmla="*/ 0 h 941053"/>
                <a:gd name="connsiteX4" fmla="*/ 1528222 w 3484022"/>
                <a:gd name="connsiteY4" fmla="*/ 0 h 941053"/>
                <a:gd name="connsiteX5" fmla="*/ 3388020 w 3484022"/>
                <a:gd name="connsiteY5" fmla="*/ 0 h 941053"/>
                <a:gd name="connsiteX6" fmla="*/ 3484022 w 3484022"/>
                <a:gd name="connsiteY6" fmla="*/ 96002 h 941053"/>
                <a:gd name="connsiteX7" fmla="*/ 3484022 w 3484022"/>
                <a:gd name="connsiteY7" fmla="*/ 336000 h 941053"/>
                <a:gd name="connsiteX8" fmla="*/ 3484022 w 3484022"/>
                <a:gd name="connsiteY8" fmla="*/ 336000 h 941053"/>
                <a:gd name="connsiteX9" fmla="*/ 3484022 w 3484022"/>
                <a:gd name="connsiteY9" fmla="*/ 480000 h 941053"/>
                <a:gd name="connsiteX10" fmla="*/ 3484022 w 3484022"/>
                <a:gd name="connsiteY10" fmla="*/ 479998 h 941053"/>
                <a:gd name="connsiteX11" fmla="*/ 3388020 w 3484022"/>
                <a:gd name="connsiteY11" fmla="*/ 576000 h 941053"/>
                <a:gd name="connsiteX12" fmla="*/ 1528222 w 3484022"/>
                <a:gd name="connsiteY12" fmla="*/ 576000 h 941053"/>
                <a:gd name="connsiteX13" fmla="*/ 0 w 3484022"/>
                <a:gd name="connsiteY13" fmla="*/ 941053 h 941053"/>
                <a:gd name="connsiteX14" fmla="*/ 690022 w 3484022"/>
                <a:gd name="connsiteY14" fmla="*/ 576000 h 941053"/>
                <a:gd name="connsiteX15" fmla="*/ 227224 w 3484022"/>
                <a:gd name="connsiteY15" fmla="*/ 576000 h 941053"/>
                <a:gd name="connsiteX16" fmla="*/ 131222 w 3484022"/>
                <a:gd name="connsiteY16" fmla="*/ 479998 h 941053"/>
                <a:gd name="connsiteX17" fmla="*/ 131222 w 3484022"/>
                <a:gd name="connsiteY17" fmla="*/ 480000 h 941053"/>
                <a:gd name="connsiteX18" fmla="*/ 131222 w 3484022"/>
                <a:gd name="connsiteY18" fmla="*/ 336000 h 941053"/>
                <a:gd name="connsiteX19" fmla="*/ 131222 w 3484022"/>
                <a:gd name="connsiteY19" fmla="*/ 336000 h 941053"/>
                <a:gd name="connsiteX20" fmla="*/ 131222 w 3484022"/>
                <a:gd name="connsiteY20" fmla="*/ 96002 h 941053"/>
                <a:gd name="connsiteX0" fmla="*/ 0 w 3352800"/>
                <a:gd name="connsiteY0" fmla="*/ 96002 h 990408"/>
                <a:gd name="connsiteX1" fmla="*/ 96002 w 3352800"/>
                <a:gd name="connsiteY1" fmla="*/ 0 h 990408"/>
                <a:gd name="connsiteX2" fmla="*/ 558800 w 3352800"/>
                <a:gd name="connsiteY2" fmla="*/ 0 h 990408"/>
                <a:gd name="connsiteX3" fmla="*/ 558800 w 3352800"/>
                <a:gd name="connsiteY3" fmla="*/ 0 h 990408"/>
                <a:gd name="connsiteX4" fmla="*/ 1397000 w 3352800"/>
                <a:gd name="connsiteY4" fmla="*/ 0 h 990408"/>
                <a:gd name="connsiteX5" fmla="*/ 3256798 w 3352800"/>
                <a:gd name="connsiteY5" fmla="*/ 0 h 990408"/>
                <a:gd name="connsiteX6" fmla="*/ 3352800 w 3352800"/>
                <a:gd name="connsiteY6" fmla="*/ 96002 h 990408"/>
                <a:gd name="connsiteX7" fmla="*/ 3352800 w 3352800"/>
                <a:gd name="connsiteY7" fmla="*/ 336000 h 990408"/>
                <a:gd name="connsiteX8" fmla="*/ 3352800 w 3352800"/>
                <a:gd name="connsiteY8" fmla="*/ 336000 h 990408"/>
                <a:gd name="connsiteX9" fmla="*/ 3352800 w 3352800"/>
                <a:gd name="connsiteY9" fmla="*/ 480000 h 990408"/>
                <a:gd name="connsiteX10" fmla="*/ 3352800 w 3352800"/>
                <a:gd name="connsiteY10" fmla="*/ 479998 h 990408"/>
                <a:gd name="connsiteX11" fmla="*/ 3256798 w 3352800"/>
                <a:gd name="connsiteY11" fmla="*/ 576000 h 990408"/>
                <a:gd name="connsiteX12" fmla="*/ 1397000 w 3352800"/>
                <a:gd name="connsiteY12" fmla="*/ 576000 h 990408"/>
                <a:gd name="connsiteX13" fmla="*/ 88911 w 3352800"/>
                <a:gd name="connsiteY13" fmla="*/ 990408 h 990408"/>
                <a:gd name="connsiteX14" fmla="*/ 558800 w 3352800"/>
                <a:gd name="connsiteY14" fmla="*/ 576000 h 990408"/>
                <a:gd name="connsiteX15" fmla="*/ 96002 w 3352800"/>
                <a:gd name="connsiteY15" fmla="*/ 576000 h 990408"/>
                <a:gd name="connsiteX16" fmla="*/ 0 w 3352800"/>
                <a:gd name="connsiteY16" fmla="*/ 479998 h 990408"/>
                <a:gd name="connsiteX17" fmla="*/ 0 w 3352800"/>
                <a:gd name="connsiteY17" fmla="*/ 480000 h 990408"/>
                <a:gd name="connsiteX18" fmla="*/ 0 w 3352800"/>
                <a:gd name="connsiteY18" fmla="*/ 336000 h 990408"/>
                <a:gd name="connsiteX19" fmla="*/ 0 w 3352800"/>
                <a:gd name="connsiteY19" fmla="*/ 336000 h 990408"/>
                <a:gd name="connsiteX20" fmla="*/ 0 w 3352800"/>
                <a:gd name="connsiteY20" fmla="*/ 96002 h 990408"/>
                <a:gd name="connsiteX0" fmla="*/ 0 w 3352800"/>
                <a:gd name="connsiteY0" fmla="*/ 96002 h 1144643"/>
                <a:gd name="connsiteX1" fmla="*/ 96002 w 3352800"/>
                <a:gd name="connsiteY1" fmla="*/ 0 h 1144643"/>
                <a:gd name="connsiteX2" fmla="*/ 558800 w 3352800"/>
                <a:gd name="connsiteY2" fmla="*/ 0 h 1144643"/>
                <a:gd name="connsiteX3" fmla="*/ 558800 w 3352800"/>
                <a:gd name="connsiteY3" fmla="*/ 0 h 1144643"/>
                <a:gd name="connsiteX4" fmla="*/ 1397000 w 3352800"/>
                <a:gd name="connsiteY4" fmla="*/ 0 h 1144643"/>
                <a:gd name="connsiteX5" fmla="*/ 3256798 w 3352800"/>
                <a:gd name="connsiteY5" fmla="*/ 0 h 1144643"/>
                <a:gd name="connsiteX6" fmla="*/ 3352800 w 3352800"/>
                <a:gd name="connsiteY6" fmla="*/ 96002 h 1144643"/>
                <a:gd name="connsiteX7" fmla="*/ 3352800 w 3352800"/>
                <a:gd name="connsiteY7" fmla="*/ 336000 h 1144643"/>
                <a:gd name="connsiteX8" fmla="*/ 3352800 w 3352800"/>
                <a:gd name="connsiteY8" fmla="*/ 336000 h 1144643"/>
                <a:gd name="connsiteX9" fmla="*/ 3352800 w 3352800"/>
                <a:gd name="connsiteY9" fmla="*/ 480000 h 1144643"/>
                <a:gd name="connsiteX10" fmla="*/ 3352800 w 3352800"/>
                <a:gd name="connsiteY10" fmla="*/ 479998 h 1144643"/>
                <a:gd name="connsiteX11" fmla="*/ 3256798 w 3352800"/>
                <a:gd name="connsiteY11" fmla="*/ 576000 h 1144643"/>
                <a:gd name="connsiteX12" fmla="*/ 1397000 w 3352800"/>
                <a:gd name="connsiteY12" fmla="*/ 576000 h 1144643"/>
                <a:gd name="connsiteX13" fmla="*/ 2899845 w 3352800"/>
                <a:gd name="connsiteY13" fmla="*/ 1144643 h 1144643"/>
                <a:gd name="connsiteX14" fmla="*/ 558800 w 3352800"/>
                <a:gd name="connsiteY14" fmla="*/ 576000 h 1144643"/>
                <a:gd name="connsiteX15" fmla="*/ 96002 w 3352800"/>
                <a:gd name="connsiteY15" fmla="*/ 576000 h 1144643"/>
                <a:gd name="connsiteX16" fmla="*/ 0 w 3352800"/>
                <a:gd name="connsiteY16" fmla="*/ 479998 h 1144643"/>
                <a:gd name="connsiteX17" fmla="*/ 0 w 3352800"/>
                <a:gd name="connsiteY17" fmla="*/ 480000 h 1144643"/>
                <a:gd name="connsiteX18" fmla="*/ 0 w 3352800"/>
                <a:gd name="connsiteY18" fmla="*/ 336000 h 1144643"/>
                <a:gd name="connsiteX19" fmla="*/ 0 w 3352800"/>
                <a:gd name="connsiteY19" fmla="*/ 336000 h 1144643"/>
                <a:gd name="connsiteX20" fmla="*/ 0 w 3352800"/>
                <a:gd name="connsiteY20" fmla="*/ 96002 h 1144643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2049615 w 4843615"/>
                <a:gd name="connsiteY14" fmla="*/ 576000 h 903566"/>
                <a:gd name="connsiteX15" fmla="*/ 1586817 w 4843615"/>
                <a:gd name="connsiteY15" fmla="*/ 57600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586817 w 4843615"/>
                <a:gd name="connsiteY15" fmla="*/ 57600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490815 w 4843615"/>
                <a:gd name="connsiteY16" fmla="*/ 479998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316385 w 4843615"/>
                <a:gd name="connsiteY16" fmla="*/ 364482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16385 w 4843615"/>
                <a:gd name="connsiteY16" fmla="*/ 364482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16385 w 4843615"/>
                <a:gd name="connsiteY16" fmla="*/ 364482 h 903566"/>
                <a:gd name="connsiteX17" fmla="*/ 1419798 w 4843615"/>
                <a:gd name="connsiteY17" fmla="*/ 446524 h 903566"/>
                <a:gd name="connsiteX18" fmla="*/ 1381174 w 4843615"/>
                <a:gd name="connsiteY18" fmla="*/ 354439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381174 w 4843615"/>
                <a:gd name="connsiteY18" fmla="*/ 354439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440979 w 4843615"/>
                <a:gd name="connsiteY18" fmla="*/ 389596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540653 w 4843615"/>
                <a:gd name="connsiteY18" fmla="*/ 419731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847679 w 4200479"/>
                <a:gd name="connsiteY0" fmla="*/ 96002 h 778457"/>
                <a:gd name="connsiteX1" fmla="*/ 943681 w 4200479"/>
                <a:gd name="connsiteY1" fmla="*/ 0 h 778457"/>
                <a:gd name="connsiteX2" fmla="*/ 1406479 w 4200479"/>
                <a:gd name="connsiteY2" fmla="*/ 0 h 778457"/>
                <a:gd name="connsiteX3" fmla="*/ 1406479 w 4200479"/>
                <a:gd name="connsiteY3" fmla="*/ 0 h 778457"/>
                <a:gd name="connsiteX4" fmla="*/ 2244679 w 4200479"/>
                <a:gd name="connsiteY4" fmla="*/ 0 h 778457"/>
                <a:gd name="connsiteX5" fmla="*/ 4104477 w 4200479"/>
                <a:gd name="connsiteY5" fmla="*/ 0 h 778457"/>
                <a:gd name="connsiteX6" fmla="*/ 4200479 w 4200479"/>
                <a:gd name="connsiteY6" fmla="*/ 96002 h 778457"/>
                <a:gd name="connsiteX7" fmla="*/ 4200479 w 4200479"/>
                <a:gd name="connsiteY7" fmla="*/ 336000 h 778457"/>
                <a:gd name="connsiteX8" fmla="*/ 4200479 w 4200479"/>
                <a:gd name="connsiteY8" fmla="*/ 336000 h 778457"/>
                <a:gd name="connsiteX9" fmla="*/ 4200479 w 4200479"/>
                <a:gd name="connsiteY9" fmla="*/ 480000 h 778457"/>
                <a:gd name="connsiteX10" fmla="*/ 4200479 w 4200479"/>
                <a:gd name="connsiteY10" fmla="*/ 479998 h 778457"/>
                <a:gd name="connsiteX11" fmla="*/ 4104477 w 4200479"/>
                <a:gd name="connsiteY11" fmla="*/ 576000 h 778457"/>
                <a:gd name="connsiteX12" fmla="*/ 2244679 w 4200479"/>
                <a:gd name="connsiteY12" fmla="*/ 576000 h 778457"/>
                <a:gd name="connsiteX13" fmla="*/ 0 w 4200479"/>
                <a:gd name="connsiteY13" fmla="*/ 778457 h 778457"/>
                <a:gd name="connsiteX14" fmla="*/ 439637 w 4200479"/>
                <a:gd name="connsiteY14" fmla="*/ 535821 h 778457"/>
                <a:gd name="connsiteX15" fmla="*/ 699479 w 4200479"/>
                <a:gd name="connsiteY15" fmla="*/ 470529 h 778457"/>
                <a:gd name="connsiteX16" fmla="*/ 718102 w 4200479"/>
                <a:gd name="connsiteY16" fmla="*/ 444841 h 778457"/>
                <a:gd name="connsiteX17" fmla="*/ 776662 w 4200479"/>
                <a:gd name="connsiteY17" fmla="*/ 446524 h 778457"/>
                <a:gd name="connsiteX18" fmla="*/ 897517 w 4200479"/>
                <a:gd name="connsiteY18" fmla="*/ 419731 h 778457"/>
                <a:gd name="connsiteX19" fmla="*/ 847679 w 4200479"/>
                <a:gd name="connsiteY19" fmla="*/ 336000 h 778457"/>
                <a:gd name="connsiteX20" fmla="*/ 847679 w 4200479"/>
                <a:gd name="connsiteY20" fmla="*/ 336000 h 778457"/>
                <a:gd name="connsiteX21" fmla="*/ 847679 w 4200479"/>
                <a:gd name="connsiteY21" fmla="*/ 96002 h 778457"/>
                <a:gd name="connsiteX0" fmla="*/ 847679 w 4200479"/>
                <a:gd name="connsiteY0" fmla="*/ 96002 h 778457"/>
                <a:gd name="connsiteX1" fmla="*/ 943681 w 4200479"/>
                <a:gd name="connsiteY1" fmla="*/ 0 h 778457"/>
                <a:gd name="connsiteX2" fmla="*/ 1406479 w 4200479"/>
                <a:gd name="connsiteY2" fmla="*/ 0 h 778457"/>
                <a:gd name="connsiteX3" fmla="*/ 1406479 w 4200479"/>
                <a:gd name="connsiteY3" fmla="*/ 0 h 778457"/>
                <a:gd name="connsiteX4" fmla="*/ 2244679 w 4200479"/>
                <a:gd name="connsiteY4" fmla="*/ 0 h 778457"/>
                <a:gd name="connsiteX5" fmla="*/ 4104477 w 4200479"/>
                <a:gd name="connsiteY5" fmla="*/ 0 h 778457"/>
                <a:gd name="connsiteX6" fmla="*/ 4200479 w 4200479"/>
                <a:gd name="connsiteY6" fmla="*/ 96002 h 778457"/>
                <a:gd name="connsiteX7" fmla="*/ 4200479 w 4200479"/>
                <a:gd name="connsiteY7" fmla="*/ 336000 h 778457"/>
                <a:gd name="connsiteX8" fmla="*/ 4200479 w 4200479"/>
                <a:gd name="connsiteY8" fmla="*/ 336000 h 778457"/>
                <a:gd name="connsiteX9" fmla="*/ 4200479 w 4200479"/>
                <a:gd name="connsiteY9" fmla="*/ 480000 h 778457"/>
                <a:gd name="connsiteX10" fmla="*/ 4200479 w 4200479"/>
                <a:gd name="connsiteY10" fmla="*/ 479998 h 778457"/>
                <a:gd name="connsiteX11" fmla="*/ 4104477 w 4200479"/>
                <a:gd name="connsiteY11" fmla="*/ 576000 h 778457"/>
                <a:gd name="connsiteX12" fmla="*/ 2244679 w 4200479"/>
                <a:gd name="connsiteY12" fmla="*/ 576000 h 778457"/>
                <a:gd name="connsiteX13" fmla="*/ 1069424 w 4200479"/>
                <a:gd name="connsiteY13" fmla="*/ 583843 h 778457"/>
                <a:gd name="connsiteX14" fmla="*/ 0 w 4200479"/>
                <a:gd name="connsiteY14" fmla="*/ 778457 h 778457"/>
                <a:gd name="connsiteX15" fmla="*/ 439637 w 4200479"/>
                <a:gd name="connsiteY15" fmla="*/ 535821 h 778457"/>
                <a:gd name="connsiteX16" fmla="*/ 699479 w 4200479"/>
                <a:gd name="connsiteY16" fmla="*/ 470529 h 778457"/>
                <a:gd name="connsiteX17" fmla="*/ 718102 w 4200479"/>
                <a:gd name="connsiteY17" fmla="*/ 444841 h 778457"/>
                <a:gd name="connsiteX18" fmla="*/ 776662 w 4200479"/>
                <a:gd name="connsiteY18" fmla="*/ 446524 h 778457"/>
                <a:gd name="connsiteX19" fmla="*/ 897517 w 4200479"/>
                <a:gd name="connsiteY19" fmla="*/ 419731 h 778457"/>
                <a:gd name="connsiteX20" fmla="*/ 847679 w 4200479"/>
                <a:gd name="connsiteY20" fmla="*/ 336000 h 778457"/>
                <a:gd name="connsiteX21" fmla="*/ 847679 w 4200479"/>
                <a:gd name="connsiteY21" fmla="*/ 336000 h 778457"/>
                <a:gd name="connsiteX22" fmla="*/ 847679 w 4200479"/>
                <a:gd name="connsiteY22" fmla="*/ 96002 h 77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0479" h="778457">
                  <a:moveTo>
                    <a:pt x="847679" y="96002"/>
                  </a:moveTo>
                  <a:cubicBezTo>
                    <a:pt x="847679" y="42982"/>
                    <a:pt x="890661" y="0"/>
                    <a:pt x="943681" y="0"/>
                  </a:cubicBezTo>
                  <a:lnTo>
                    <a:pt x="1406479" y="0"/>
                  </a:lnTo>
                  <a:lnTo>
                    <a:pt x="1406479" y="0"/>
                  </a:lnTo>
                  <a:lnTo>
                    <a:pt x="2244679" y="0"/>
                  </a:lnTo>
                  <a:lnTo>
                    <a:pt x="4104477" y="0"/>
                  </a:lnTo>
                  <a:cubicBezTo>
                    <a:pt x="4157497" y="0"/>
                    <a:pt x="4200479" y="42982"/>
                    <a:pt x="4200479" y="96002"/>
                  </a:cubicBezTo>
                  <a:lnTo>
                    <a:pt x="4200479" y="336000"/>
                  </a:lnTo>
                  <a:lnTo>
                    <a:pt x="4200479" y="336000"/>
                  </a:lnTo>
                  <a:lnTo>
                    <a:pt x="4200479" y="480000"/>
                  </a:lnTo>
                  <a:lnTo>
                    <a:pt x="4200479" y="479998"/>
                  </a:lnTo>
                  <a:cubicBezTo>
                    <a:pt x="4200479" y="533018"/>
                    <a:pt x="4157497" y="576000"/>
                    <a:pt x="4104477" y="576000"/>
                  </a:cubicBezTo>
                  <a:lnTo>
                    <a:pt x="2244679" y="576000"/>
                  </a:lnTo>
                  <a:cubicBezTo>
                    <a:pt x="2236552" y="577070"/>
                    <a:pt x="1077551" y="582773"/>
                    <a:pt x="1069424" y="583843"/>
                  </a:cubicBezTo>
                  <a:lnTo>
                    <a:pt x="0" y="778457"/>
                  </a:lnTo>
                  <a:lnTo>
                    <a:pt x="439637" y="535821"/>
                  </a:lnTo>
                  <a:lnTo>
                    <a:pt x="699479" y="470529"/>
                  </a:lnTo>
                  <a:cubicBezTo>
                    <a:pt x="646459" y="470529"/>
                    <a:pt x="718102" y="497861"/>
                    <a:pt x="718102" y="444841"/>
                  </a:cubicBezTo>
                  <a:cubicBezTo>
                    <a:pt x="725993" y="445402"/>
                    <a:pt x="768771" y="445963"/>
                    <a:pt x="776662" y="446524"/>
                  </a:cubicBezTo>
                  <a:lnTo>
                    <a:pt x="897517" y="419731"/>
                  </a:lnTo>
                  <a:lnTo>
                    <a:pt x="847679" y="336000"/>
                  </a:lnTo>
                  <a:lnTo>
                    <a:pt x="847679" y="336000"/>
                  </a:lnTo>
                  <a:lnTo>
                    <a:pt x="847679" y="96002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   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643967" y="1594728"/>
              <a:ext cx="6959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5600"/>
              <a:r>
                <a:rPr lang="ru-RU" dirty="0"/>
                <a:t>Чёткое определение цели каждой проверки. </a:t>
              </a:r>
              <a:r>
                <a:rPr lang="ru-RU" dirty="0" smtClean="0"/>
                <a:t>Постановка </a:t>
              </a:r>
              <a:r>
                <a:rPr lang="ru-RU" dirty="0"/>
                <a:t>цели определяет всю даль­нейшую работу по обоснованию используемых форм, видов, методов и средств контроля.</a:t>
              </a:r>
            </a:p>
          </p:txBody>
        </p:sp>
      </p:grpSp>
      <p:sp useBgFill="1">
        <p:nvSpPr>
          <p:cNvPr id="12" name="Скругленная прямоугольная выноска 11"/>
          <p:cNvSpPr/>
          <p:nvPr/>
        </p:nvSpPr>
        <p:spPr bwMode="white">
          <a:xfrm flipH="1">
            <a:off x="1610782" y="1706431"/>
            <a:ext cx="3352800" cy="1570868"/>
          </a:xfrm>
          <a:custGeom>
            <a:avLst/>
            <a:gdLst>
              <a:gd name="connsiteX0" fmla="*/ 0 w 3352800"/>
              <a:gd name="connsiteY0" fmla="*/ 96002 h 576000"/>
              <a:gd name="connsiteX1" fmla="*/ 96002 w 3352800"/>
              <a:gd name="connsiteY1" fmla="*/ 0 h 576000"/>
              <a:gd name="connsiteX2" fmla="*/ 558800 w 3352800"/>
              <a:gd name="connsiteY2" fmla="*/ 0 h 576000"/>
              <a:gd name="connsiteX3" fmla="*/ 558800 w 3352800"/>
              <a:gd name="connsiteY3" fmla="*/ 0 h 576000"/>
              <a:gd name="connsiteX4" fmla="*/ 1397000 w 3352800"/>
              <a:gd name="connsiteY4" fmla="*/ 0 h 576000"/>
              <a:gd name="connsiteX5" fmla="*/ 3256798 w 3352800"/>
              <a:gd name="connsiteY5" fmla="*/ 0 h 576000"/>
              <a:gd name="connsiteX6" fmla="*/ 3352800 w 3352800"/>
              <a:gd name="connsiteY6" fmla="*/ 96002 h 576000"/>
              <a:gd name="connsiteX7" fmla="*/ 3352800 w 3352800"/>
              <a:gd name="connsiteY7" fmla="*/ 336000 h 576000"/>
              <a:gd name="connsiteX8" fmla="*/ 3352800 w 3352800"/>
              <a:gd name="connsiteY8" fmla="*/ 336000 h 576000"/>
              <a:gd name="connsiteX9" fmla="*/ 3352800 w 3352800"/>
              <a:gd name="connsiteY9" fmla="*/ 480000 h 576000"/>
              <a:gd name="connsiteX10" fmla="*/ 3352800 w 3352800"/>
              <a:gd name="connsiteY10" fmla="*/ 479998 h 576000"/>
              <a:gd name="connsiteX11" fmla="*/ 3256798 w 3352800"/>
              <a:gd name="connsiteY11" fmla="*/ 576000 h 576000"/>
              <a:gd name="connsiteX12" fmla="*/ 1397000 w 3352800"/>
              <a:gd name="connsiteY12" fmla="*/ 576000 h 576000"/>
              <a:gd name="connsiteX13" fmla="*/ 977911 w 3352800"/>
              <a:gd name="connsiteY13" fmla="*/ 648000 h 576000"/>
              <a:gd name="connsiteX14" fmla="*/ 558800 w 3352800"/>
              <a:gd name="connsiteY14" fmla="*/ 576000 h 576000"/>
              <a:gd name="connsiteX15" fmla="*/ 96002 w 3352800"/>
              <a:gd name="connsiteY15" fmla="*/ 576000 h 576000"/>
              <a:gd name="connsiteX16" fmla="*/ 0 w 3352800"/>
              <a:gd name="connsiteY16" fmla="*/ 479998 h 576000"/>
              <a:gd name="connsiteX17" fmla="*/ 0 w 3352800"/>
              <a:gd name="connsiteY17" fmla="*/ 480000 h 576000"/>
              <a:gd name="connsiteX18" fmla="*/ 0 w 3352800"/>
              <a:gd name="connsiteY18" fmla="*/ 336000 h 576000"/>
              <a:gd name="connsiteX19" fmla="*/ 0 w 3352800"/>
              <a:gd name="connsiteY19" fmla="*/ 336000 h 576000"/>
              <a:gd name="connsiteX20" fmla="*/ 0 w 3352800"/>
              <a:gd name="connsiteY20" fmla="*/ 96002 h 576000"/>
              <a:gd name="connsiteX0" fmla="*/ 249756 w 3602556"/>
              <a:gd name="connsiteY0" fmla="*/ 96002 h 1045933"/>
              <a:gd name="connsiteX1" fmla="*/ 345758 w 3602556"/>
              <a:gd name="connsiteY1" fmla="*/ 0 h 1045933"/>
              <a:gd name="connsiteX2" fmla="*/ 808556 w 3602556"/>
              <a:gd name="connsiteY2" fmla="*/ 0 h 1045933"/>
              <a:gd name="connsiteX3" fmla="*/ 808556 w 3602556"/>
              <a:gd name="connsiteY3" fmla="*/ 0 h 1045933"/>
              <a:gd name="connsiteX4" fmla="*/ 1646756 w 3602556"/>
              <a:gd name="connsiteY4" fmla="*/ 0 h 1045933"/>
              <a:gd name="connsiteX5" fmla="*/ 3506554 w 3602556"/>
              <a:gd name="connsiteY5" fmla="*/ 0 h 1045933"/>
              <a:gd name="connsiteX6" fmla="*/ 3602556 w 3602556"/>
              <a:gd name="connsiteY6" fmla="*/ 96002 h 1045933"/>
              <a:gd name="connsiteX7" fmla="*/ 3602556 w 3602556"/>
              <a:gd name="connsiteY7" fmla="*/ 336000 h 1045933"/>
              <a:gd name="connsiteX8" fmla="*/ 3602556 w 3602556"/>
              <a:gd name="connsiteY8" fmla="*/ 336000 h 1045933"/>
              <a:gd name="connsiteX9" fmla="*/ 3602556 w 3602556"/>
              <a:gd name="connsiteY9" fmla="*/ 480000 h 1045933"/>
              <a:gd name="connsiteX10" fmla="*/ 3602556 w 3602556"/>
              <a:gd name="connsiteY10" fmla="*/ 479998 h 1045933"/>
              <a:gd name="connsiteX11" fmla="*/ 3506554 w 3602556"/>
              <a:gd name="connsiteY11" fmla="*/ 576000 h 1045933"/>
              <a:gd name="connsiteX12" fmla="*/ 1646756 w 3602556"/>
              <a:gd name="connsiteY12" fmla="*/ 576000 h 1045933"/>
              <a:gd name="connsiteX13" fmla="*/ 0 w 3602556"/>
              <a:gd name="connsiteY13" fmla="*/ 1045933 h 1045933"/>
              <a:gd name="connsiteX14" fmla="*/ 808556 w 3602556"/>
              <a:gd name="connsiteY14" fmla="*/ 576000 h 1045933"/>
              <a:gd name="connsiteX15" fmla="*/ 345758 w 3602556"/>
              <a:gd name="connsiteY15" fmla="*/ 576000 h 1045933"/>
              <a:gd name="connsiteX16" fmla="*/ 249756 w 3602556"/>
              <a:gd name="connsiteY16" fmla="*/ 479998 h 1045933"/>
              <a:gd name="connsiteX17" fmla="*/ 249756 w 3602556"/>
              <a:gd name="connsiteY17" fmla="*/ 480000 h 1045933"/>
              <a:gd name="connsiteX18" fmla="*/ 249756 w 3602556"/>
              <a:gd name="connsiteY18" fmla="*/ 336000 h 1045933"/>
              <a:gd name="connsiteX19" fmla="*/ 249756 w 3602556"/>
              <a:gd name="connsiteY19" fmla="*/ 336000 h 1045933"/>
              <a:gd name="connsiteX20" fmla="*/ 249756 w 3602556"/>
              <a:gd name="connsiteY20" fmla="*/ 96002 h 1045933"/>
              <a:gd name="connsiteX0" fmla="*/ 0 w 3352800"/>
              <a:gd name="connsiteY0" fmla="*/ 96002 h 1212507"/>
              <a:gd name="connsiteX1" fmla="*/ 96002 w 3352800"/>
              <a:gd name="connsiteY1" fmla="*/ 0 h 1212507"/>
              <a:gd name="connsiteX2" fmla="*/ 558800 w 3352800"/>
              <a:gd name="connsiteY2" fmla="*/ 0 h 1212507"/>
              <a:gd name="connsiteX3" fmla="*/ 558800 w 3352800"/>
              <a:gd name="connsiteY3" fmla="*/ 0 h 1212507"/>
              <a:gd name="connsiteX4" fmla="*/ 1397000 w 3352800"/>
              <a:gd name="connsiteY4" fmla="*/ 0 h 1212507"/>
              <a:gd name="connsiteX5" fmla="*/ 3256798 w 3352800"/>
              <a:gd name="connsiteY5" fmla="*/ 0 h 1212507"/>
              <a:gd name="connsiteX6" fmla="*/ 3352800 w 3352800"/>
              <a:gd name="connsiteY6" fmla="*/ 96002 h 1212507"/>
              <a:gd name="connsiteX7" fmla="*/ 3352800 w 3352800"/>
              <a:gd name="connsiteY7" fmla="*/ 336000 h 1212507"/>
              <a:gd name="connsiteX8" fmla="*/ 3352800 w 3352800"/>
              <a:gd name="connsiteY8" fmla="*/ 336000 h 1212507"/>
              <a:gd name="connsiteX9" fmla="*/ 3352800 w 3352800"/>
              <a:gd name="connsiteY9" fmla="*/ 480000 h 1212507"/>
              <a:gd name="connsiteX10" fmla="*/ 3352800 w 3352800"/>
              <a:gd name="connsiteY10" fmla="*/ 479998 h 1212507"/>
              <a:gd name="connsiteX11" fmla="*/ 3256798 w 3352800"/>
              <a:gd name="connsiteY11" fmla="*/ 576000 h 1212507"/>
              <a:gd name="connsiteX12" fmla="*/ 1397000 w 3352800"/>
              <a:gd name="connsiteY12" fmla="*/ 576000 h 1212507"/>
              <a:gd name="connsiteX13" fmla="*/ 198978 w 3352800"/>
              <a:gd name="connsiteY13" fmla="*/ 1212507 h 1212507"/>
              <a:gd name="connsiteX14" fmla="*/ 558800 w 3352800"/>
              <a:gd name="connsiteY14" fmla="*/ 576000 h 1212507"/>
              <a:gd name="connsiteX15" fmla="*/ 96002 w 3352800"/>
              <a:gd name="connsiteY15" fmla="*/ 576000 h 1212507"/>
              <a:gd name="connsiteX16" fmla="*/ 0 w 3352800"/>
              <a:gd name="connsiteY16" fmla="*/ 479998 h 1212507"/>
              <a:gd name="connsiteX17" fmla="*/ 0 w 3352800"/>
              <a:gd name="connsiteY17" fmla="*/ 480000 h 1212507"/>
              <a:gd name="connsiteX18" fmla="*/ 0 w 3352800"/>
              <a:gd name="connsiteY18" fmla="*/ 336000 h 1212507"/>
              <a:gd name="connsiteX19" fmla="*/ 0 w 3352800"/>
              <a:gd name="connsiteY19" fmla="*/ 336000 h 1212507"/>
              <a:gd name="connsiteX20" fmla="*/ 0 w 3352800"/>
              <a:gd name="connsiteY20" fmla="*/ 96002 h 1212507"/>
              <a:gd name="connsiteX0" fmla="*/ 0 w 3352800"/>
              <a:gd name="connsiteY0" fmla="*/ 96002 h 922545"/>
              <a:gd name="connsiteX1" fmla="*/ 96002 w 3352800"/>
              <a:gd name="connsiteY1" fmla="*/ 0 h 922545"/>
              <a:gd name="connsiteX2" fmla="*/ 558800 w 3352800"/>
              <a:gd name="connsiteY2" fmla="*/ 0 h 922545"/>
              <a:gd name="connsiteX3" fmla="*/ 558800 w 3352800"/>
              <a:gd name="connsiteY3" fmla="*/ 0 h 922545"/>
              <a:gd name="connsiteX4" fmla="*/ 1397000 w 3352800"/>
              <a:gd name="connsiteY4" fmla="*/ 0 h 922545"/>
              <a:gd name="connsiteX5" fmla="*/ 3256798 w 3352800"/>
              <a:gd name="connsiteY5" fmla="*/ 0 h 922545"/>
              <a:gd name="connsiteX6" fmla="*/ 3352800 w 3352800"/>
              <a:gd name="connsiteY6" fmla="*/ 96002 h 922545"/>
              <a:gd name="connsiteX7" fmla="*/ 3352800 w 3352800"/>
              <a:gd name="connsiteY7" fmla="*/ 336000 h 922545"/>
              <a:gd name="connsiteX8" fmla="*/ 3352800 w 3352800"/>
              <a:gd name="connsiteY8" fmla="*/ 336000 h 922545"/>
              <a:gd name="connsiteX9" fmla="*/ 3352800 w 3352800"/>
              <a:gd name="connsiteY9" fmla="*/ 480000 h 922545"/>
              <a:gd name="connsiteX10" fmla="*/ 3352800 w 3352800"/>
              <a:gd name="connsiteY10" fmla="*/ 479998 h 922545"/>
              <a:gd name="connsiteX11" fmla="*/ 3256798 w 3352800"/>
              <a:gd name="connsiteY11" fmla="*/ 576000 h 922545"/>
              <a:gd name="connsiteX12" fmla="*/ 1397000 w 3352800"/>
              <a:gd name="connsiteY12" fmla="*/ 576000 h 922545"/>
              <a:gd name="connsiteX13" fmla="*/ 427578 w 3352800"/>
              <a:gd name="connsiteY13" fmla="*/ 922545 h 922545"/>
              <a:gd name="connsiteX14" fmla="*/ 558800 w 3352800"/>
              <a:gd name="connsiteY14" fmla="*/ 576000 h 922545"/>
              <a:gd name="connsiteX15" fmla="*/ 96002 w 3352800"/>
              <a:gd name="connsiteY15" fmla="*/ 576000 h 922545"/>
              <a:gd name="connsiteX16" fmla="*/ 0 w 3352800"/>
              <a:gd name="connsiteY16" fmla="*/ 479998 h 922545"/>
              <a:gd name="connsiteX17" fmla="*/ 0 w 3352800"/>
              <a:gd name="connsiteY17" fmla="*/ 480000 h 922545"/>
              <a:gd name="connsiteX18" fmla="*/ 0 w 3352800"/>
              <a:gd name="connsiteY18" fmla="*/ 336000 h 922545"/>
              <a:gd name="connsiteX19" fmla="*/ 0 w 3352800"/>
              <a:gd name="connsiteY19" fmla="*/ 336000 h 922545"/>
              <a:gd name="connsiteX20" fmla="*/ 0 w 3352800"/>
              <a:gd name="connsiteY20" fmla="*/ 96002 h 922545"/>
              <a:gd name="connsiteX0" fmla="*/ 131222 w 3484022"/>
              <a:gd name="connsiteY0" fmla="*/ 96002 h 941053"/>
              <a:gd name="connsiteX1" fmla="*/ 227224 w 3484022"/>
              <a:gd name="connsiteY1" fmla="*/ 0 h 941053"/>
              <a:gd name="connsiteX2" fmla="*/ 690022 w 3484022"/>
              <a:gd name="connsiteY2" fmla="*/ 0 h 941053"/>
              <a:gd name="connsiteX3" fmla="*/ 690022 w 3484022"/>
              <a:gd name="connsiteY3" fmla="*/ 0 h 941053"/>
              <a:gd name="connsiteX4" fmla="*/ 1528222 w 3484022"/>
              <a:gd name="connsiteY4" fmla="*/ 0 h 941053"/>
              <a:gd name="connsiteX5" fmla="*/ 3388020 w 3484022"/>
              <a:gd name="connsiteY5" fmla="*/ 0 h 941053"/>
              <a:gd name="connsiteX6" fmla="*/ 3484022 w 3484022"/>
              <a:gd name="connsiteY6" fmla="*/ 96002 h 941053"/>
              <a:gd name="connsiteX7" fmla="*/ 3484022 w 3484022"/>
              <a:gd name="connsiteY7" fmla="*/ 336000 h 941053"/>
              <a:gd name="connsiteX8" fmla="*/ 3484022 w 3484022"/>
              <a:gd name="connsiteY8" fmla="*/ 336000 h 941053"/>
              <a:gd name="connsiteX9" fmla="*/ 3484022 w 3484022"/>
              <a:gd name="connsiteY9" fmla="*/ 480000 h 941053"/>
              <a:gd name="connsiteX10" fmla="*/ 3484022 w 3484022"/>
              <a:gd name="connsiteY10" fmla="*/ 479998 h 941053"/>
              <a:gd name="connsiteX11" fmla="*/ 3388020 w 3484022"/>
              <a:gd name="connsiteY11" fmla="*/ 576000 h 941053"/>
              <a:gd name="connsiteX12" fmla="*/ 1528222 w 3484022"/>
              <a:gd name="connsiteY12" fmla="*/ 576000 h 941053"/>
              <a:gd name="connsiteX13" fmla="*/ 0 w 3484022"/>
              <a:gd name="connsiteY13" fmla="*/ 941053 h 941053"/>
              <a:gd name="connsiteX14" fmla="*/ 690022 w 3484022"/>
              <a:gd name="connsiteY14" fmla="*/ 576000 h 941053"/>
              <a:gd name="connsiteX15" fmla="*/ 227224 w 3484022"/>
              <a:gd name="connsiteY15" fmla="*/ 576000 h 941053"/>
              <a:gd name="connsiteX16" fmla="*/ 131222 w 3484022"/>
              <a:gd name="connsiteY16" fmla="*/ 479998 h 941053"/>
              <a:gd name="connsiteX17" fmla="*/ 131222 w 3484022"/>
              <a:gd name="connsiteY17" fmla="*/ 480000 h 941053"/>
              <a:gd name="connsiteX18" fmla="*/ 131222 w 3484022"/>
              <a:gd name="connsiteY18" fmla="*/ 336000 h 941053"/>
              <a:gd name="connsiteX19" fmla="*/ 131222 w 3484022"/>
              <a:gd name="connsiteY19" fmla="*/ 336000 h 941053"/>
              <a:gd name="connsiteX20" fmla="*/ 131222 w 3484022"/>
              <a:gd name="connsiteY20" fmla="*/ 96002 h 941053"/>
              <a:gd name="connsiteX0" fmla="*/ 0 w 3352800"/>
              <a:gd name="connsiteY0" fmla="*/ 96002 h 990408"/>
              <a:gd name="connsiteX1" fmla="*/ 96002 w 3352800"/>
              <a:gd name="connsiteY1" fmla="*/ 0 h 990408"/>
              <a:gd name="connsiteX2" fmla="*/ 558800 w 3352800"/>
              <a:gd name="connsiteY2" fmla="*/ 0 h 990408"/>
              <a:gd name="connsiteX3" fmla="*/ 558800 w 3352800"/>
              <a:gd name="connsiteY3" fmla="*/ 0 h 990408"/>
              <a:gd name="connsiteX4" fmla="*/ 1397000 w 3352800"/>
              <a:gd name="connsiteY4" fmla="*/ 0 h 990408"/>
              <a:gd name="connsiteX5" fmla="*/ 3256798 w 3352800"/>
              <a:gd name="connsiteY5" fmla="*/ 0 h 990408"/>
              <a:gd name="connsiteX6" fmla="*/ 3352800 w 3352800"/>
              <a:gd name="connsiteY6" fmla="*/ 96002 h 990408"/>
              <a:gd name="connsiteX7" fmla="*/ 3352800 w 3352800"/>
              <a:gd name="connsiteY7" fmla="*/ 336000 h 990408"/>
              <a:gd name="connsiteX8" fmla="*/ 3352800 w 3352800"/>
              <a:gd name="connsiteY8" fmla="*/ 336000 h 990408"/>
              <a:gd name="connsiteX9" fmla="*/ 3352800 w 3352800"/>
              <a:gd name="connsiteY9" fmla="*/ 480000 h 990408"/>
              <a:gd name="connsiteX10" fmla="*/ 3352800 w 3352800"/>
              <a:gd name="connsiteY10" fmla="*/ 479998 h 990408"/>
              <a:gd name="connsiteX11" fmla="*/ 3256798 w 3352800"/>
              <a:gd name="connsiteY11" fmla="*/ 576000 h 990408"/>
              <a:gd name="connsiteX12" fmla="*/ 1397000 w 3352800"/>
              <a:gd name="connsiteY12" fmla="*/ 576000 h 990408"/>
              <a:gd name="connsiteX13" fmla="*/ 88911 w 3352800"/>
              <a:gd name="connsiteY13" fmla="*/ 990408 h 990408"/>
              <a:gd name="connsiteX14" fmla="*/ 558800 w 3352800"/>
              <a:gd name="connsiteY14" fmla="*/ 576000 h 990408"/>
              <a:gd name="connsiteX15" fmla="*/ 96002 w 3352800"/>
              <a:gd name="connsiteY15" fmla="*/ 576000 h 990408"/>
              <a:gd name="connsiteX16" fmla="*/ 0 w 3352800"/>
              <a:gd name="connsiteY16" fmla="*/ 479998 h 990408"/>
              <a:gd name="connsiteX17" fmla="*/ 0 w 3352800"/>
              <a:gd name="connsiteY17" fmla="*/ 480000 h 990408"/>
              <a:gd name="connsiteX18" fmla="*/ 0 w 3352800"/>
              <a:gd name="connsiteY18" fmla="*/ 336000 h 990408"/>
              <a:gd name="connsiteX19" fmla="*/ 0 w 3352800"/>
              <a:gd name="connsiteY19" fmla="*/ 336000 h 990408"/>
              <a:gd name="connsiteX20" fmla="*/ 0 w 3352800"/>
              <a:gd name="connsiteY20" fmla="*/ 96002 h 990408"/>
              <a:gd name="connsiteX0" fmla="*/ 0 w 3352800"/>
              <a:gd name="connsiteY0" fmla="*/ 96002 h 1144643"/>
              <a:gd name="connsiteX1" fmla="*/ 96002 w 3352800"/>
              <a:gd name="connsiteY1" fmla="*/ 0 h 1144643"/>
              <a:gd name="connsiteX2" fmla="*/ 558800 w 3352800"/>
              <a:gd name="connsiteY2" fmla="*/ 0 h 1144643"/>
              <a:gd name="connsiteX3" fmla="*/ 558800 w 3352800"/>
              <a:gd name="connsiteY3" fmla="*/ 0 h 1144643"/>
              <a:gd name="connsiteX4" fmla="*/ 1397000 w 3352800"/>
              <a:gd name="connsiteY4" fmla="*/ 0 h 1144643"/>
              <a:gd name="connsiteX5" fmla="*/ 3256798 w 3352800"/>
              <a:gd name="connsiteY5" fmla="*/ 0 h 1144643"/>
              <a:gd name="connsiteX6" fmla="*/ 3352800 w 3352800"/>
              <a:gd name="connsiteY6" fmla="*/ 96002 h 1144643"/>
              <a:gd name="connsiteX7" fmla="*/ 3352800 w 3352800"/>
              <a:gd name="connsiteY7" fmla="*/ 336000 h 1144643"/>
              <a:gd name="connsiteX8" fmla="*/ 3352800 w 3352800"/>
              <a:gd name="connsiteY8" fmla="*/ 336000 h 1144643"/>
              <a:gd name="connsiteX9" fmla="*/ 3352800 w 3352800"/>
              <a:gd name="connsiteY9" fmla="*/ 480000 h 1144643"/>
              <a:gd name="connsiteX10" fmla="*/ 3352800 w 3352800"/>
              <a:gd name="connsiteY10" fmla="*/ 479998 h 1144643"/>
              <a:gd name="connsiteX11" fmla="*/ 3256798 w 3352800"/>
              <a:gd name="connsiteY11" fmla="*/ 576000 h 1144643"/>
              <a:gd name="connsiteX12" fmla="*/ 1397000 w 3352800"/>
              <a:gd name="connsiteY12" fmla="*/ 576000 h 1144643"/>
              <a:gd name="connsiteX13" fmla="*/ 2899845 w 3352800"/>
              <a:gd name="connsiteY13" fmla="*/ 1144643 h 1144643"/>
              <a:gd name="connsiteX14" fmla="*/ 558800 w 3352800"/>
              <a:gd name="connsiteY14" fmla="*/ 576000 h 1144643"/>
              <a:gd name="connsiteX15" fmla="*/ 96002 w 3352800"/>
              <a:gd name="connsiteY15" fmla="*/ 576000 h 1144643"/>
              <a:gd name="connsiteX16" fmla="*/ 0 w 3352800"/>
              <a:gd name="connsiteY16" fmla="*/ 479998 h 1144643"/>
              <a:gd name="connsiteX17" fmla="*/ 0 w 3352800"/>
              <a:gd name="connsiteY17" fmla="*/ 480000 h 1144643"/>
              <a:gd name="connsiteX18" fmla="*/ 0 w 3352800"/>
              <a:gd name="connsiteY18" fmla="*/ 336000 h 1144643"/>
              <a:gd name="connsiteX19" fmla="*/ 0 w 3352800"/>
              <a:gd name="connsiteY19" fmla="*/ 336000 h 1144643"/>
              <a:gd name="connsiteX20" fmla="*/ 0 w 3352800"/>
              <a:gd name="connsiteY20" fmla="*/ 96002 h 11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52800" h="1144643">
                <a:moveTo>
                  <a:pt x="0" y="96002"/>
                </a:moveTo>
                <a:cubicBezTo>
                  <a:pt x="0" y="42982"/>
                  <a:pt x="42982" y="0"/>
                  <a:pt x="96002" y="0"/>
                </a:cubicBezTo>
                <a:lnTo>
                  <a:pt x="558800" y="0"/>
                </a:lnTo>
                <a:lnTo>
                  <a:pt x="558800" y="0"/>
                </a:lnTo>
                <a:lnTo>
                  <a:pt x="1397000" y="0"/>
                </a:lnTo>
                <a:lnTo>
                  <a:pt x="3256798" y="0"/>
                </a:lnTo>
                <a:cubicBezTo>
                  <a:pt x="3309818" y="0"/>
                  <a:pt x="3352800" y="42982"/>
                  <a:pt x="3352800" y="96002"/>
                </a:cubicBezTo>
                <a:lnTo>
                  <a:pt x="3352800" y="336000"/>
                </a:lnTo>
                <a:lnTo>
                  <a:pt x="3352800" y="336000"/>
                </a:lnTo>
                <a:lnTo>
                  <a:pt x="3352800" y="480000"/>
                </a:lnTo>
                <a:lnTo>
                  <a:pt x="3352800" y="479998"/>
                </a:lnTo>
                <a:cubicBezTo>
                  <a:pt x="3352800" y="533018"/>
                  <a:pt x="3309818" y="576000"/>
                  <a:pt x="3256798" y="576000"/>
                </a:cubicBezTo>
                <a:lnTo>
                  <a:pt x="1397000" y="576000"/>
                </a:lnTo>
                <a:lnTo>
                  <a:pt x="2899845" y="1144643"/>
                </a:lnTo>
                <a:lnTo>
                  <a:pt x="558800" y="576000"/>
                </a:lnTo>
                <a:lnTo>
                  <a:pt x="96002" y="576000"/>
                </a:lnTo>
                <a:cubicBezTo>
                  <a:pt x="42982" y="576000"/>
                  <a:pt x="0" y="533018"/>
                  <a:pt x="0" y="479998"/>
                </a:cubicBezTo>
                <a:lnTo>
                  <a:pt x="0" y="480000"/>
                </a:lnTo>
                <a:lnTo>
                  <a:pt x="0" y="336000"/>
                </a:lnTo>
                <a:lnTo>
                  <a:pt x="0" y="336000"/>
                </a:lnTo>
                <a:lnTo>
                  <a:pt x="0" y="96002"/>
                </a:lnTo>
                <a:close/>
              </a:path>
            </a:pathLst>
          </a:custGeom>
          <a:blipFill rotWithShape="0">
            <a:blip r:embed="rId3" cstate="print"/>
            <a:stretch>
              <a:fillRect l="-48043" t="-125547" r="-215593" b="-279015"/>
            </a:stretch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ЦЕЛЕНАПРАВЛЕННОСТЬ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84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92777" y="3048559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2"/>
            <a:ext cx="11214100" cy="1198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Принципы контроля знаний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3832" y="3071426"/>
            <a:ext cx="85174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Зависит </a:t>
            </a:r>
            <a:r>
              <a:rPr lang="ru-RU" sz="2000" dirty="0"/>
              <a:t>от </a:t>
            </a:r>
            <a:r>
              <a:rPr lang="ru-RU" sz="2000" dirty="0" smtClean="0"/>
              <a:t>следующих факторов</a:t>
            </a:r>
            <a:r>
              <a:rPr lang="ru-RU" sz="2000" dirty="0"/>
              <a:t>:</a:t>
            </a:r>
          </a:p>
          <a:p>
            <a:pPr lvl="0"/>
            <a:r>
              <a:rPr lang="ru-RU" sz="2000" dirty="0" smtClean="0"/>
              <a:t>− чёткое </a:t>
            </a:r>
            <a:r>
              <a:rPr lang="ru-RU" sz="2000" dirty="0"/>
              <a:t>выделение общих и конкретных целей </a:t>
            </a:r>
            <a:r>
              <a:rPr lang="ru-RU" sz="2000" dirty="0" smtClean="0"/>
              <a:t>обучения;</a:t>
            </a:r>
            <a:endParaRPr lang="ru-RU" sz="2000" dirty="0"/>
          </a:p>
          <a:p>
            <a:pPr lvl="0"/>
            <a:r>
              <a:rPr lang="ru-RU" sz="2000" dirty="0"/>
              <a:t>− </a:t>
            </a:r>
            <a:r>
              <a:rPr lang="ru-RU" sz="2000" dirty="0" smtClean="0"/>
              <a:t>обоснованность </a:t>
            </a:r>
            <a:r>
              <a:rPr lang="ru-RU" sz="2000" dirty="0"/>
              <a:t>выделения и отбора содержания </a:t>
            </a:r>
            <a:r>
              <a:rPr lang="ru-RU" sz="2000" dirty="0" smtClean="0"/>
              <a:t>контроля;</a:t>
            </a:r>
            <a:endParaRPr lang="ru-RU" sz="2000" dirty="0"/>
          </a:p>
          <a:p>
            <a:pPr lvl="0"/>
            <a:r>
              <a:rPr lang="ru-RU" sz="2000" dirty="0"/>
              <a:t>− </a:t>
            </a:r>
            <a:r>
              <a:rPr lang="ru-RU" sz="2000" dirty="0" smtClean="0"/>
              <a:t>обеспеченность </a:t>
            </a:r>
            <a:r>
              <a:rPr lang="ru-RU" sz="2000" dirty="0"/>
              <a:t>методами обработки, анализа и оценива­ния результатов </a:t>
            </a:r>
            <a:r>
              <a:rPr lang="ru-RU" sz="2000" dirty="0" smtClean="0"/>
              <a:t>контроля;</a:t>
            </a:r>
          </a:p>
          <a:p>
            <a:pPr lvl="0"/>
            <a:r>
              <a:rPr lang="ru-RU" sz="2000" dirty="0"/>
              <a:t>− </a:t>
            </a:r>
            <a:r>
              <a:rPr lang="ru-RU" sz="2000" dirty="0" smtClean="0"/>
              <a:t>организованность </a:t>
            </a:r>
            <a:r>
              <a:rPr lang="ru-RU" sz="2000" dirty="0"/>
              <a:t>проведения контроля</a:t>
            </a:r>
            <a:r>
              <a:rPr lang="ru-RU" sz="2000" dirty="0" smtClean="0"/>
              <a:t>.</a:t>
            </a:r>
          </a:p>
          <a:p>
            <a:pPr lvl="0"/>
            <a:endParaRPr lang="ru-RU" sz="2000" dirty="0"/>
          </a:p>
          <a:p>
            <a:r>
              <a:rPr lang="ru-RU" sz="2000" dirty="0"/>
              <a:t>От решения этих вопросов во многом зависит объективность и качество контроля.</a:t>
            </a:r>
          </a:p>
          <a:p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982383" y="1593936"/>
            <a:ext cx="8405284" cy="1422400"/>
            <a:chOff x="2982383" y="1549400"/>
            <a:chExt cx="8405284" cy="14224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020735" y="1593936"/>
              <a:ext cx="63161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Предупреждает </a:t>
              </a:r>
              <a:r>
                <a:rPr lang="ru-RU" dirty="0"/>
                <a:t>случаи субъек­тивных и ошибочных суждений, которые искажают действи­тельную успеваемость учащихся и снижают воспитательное значение контроля.</a:t>
              </a:r>
              <a:endParaRPr lang="ru-RU" dirty="0" smtClean="0"/>
            </a:p>
          </p:txBody>
        </p:sp>
        <p:sp>
          <p:nvSpPr>
            <p:cNvPr id="10" name="Скругленная прямоугольная выноска 11"/>
            <p:cNvSpPr/>
            <p:nvPr/>
          </p:nvSpPr>
          <p:spPr bwMode="white">
            <a:xfrm>
              <a:off x="2982383" y="1549400"/>
              <a:ext cx="8405284" cy="1422400"/>
            </a:xfrm>
            <a:custGeom>
              <a:avLst/>
              <a:gdLst>
                <a:gd name="connsiteX0" fmla="*/ 0 w 3352800"/>
                <a:gd name="connsiteY0" fmla="*/ 96002 h 576000"/>
                <a:gd name="connsiteX1" fmla="*/ 96002 w 3352800"/>
                <a:gd name="connsiteY1" fmla="*/ 0 h 576000"/>
                <a:gd name="connsiteX2" fmla="*/ 558800 w 3352800"/>
                <a:gd name="connsiteY2" fmla="*/ 0 h 576000"/>
                <a:gd name="connsiteX3" fmla="*/ 558800 w 3352800"/>
                <a:gd name="connsiteY3" fmla="*/ 0 h 576000"/>
                <a:gd name="connsiteX4" fmla="*/ 1397000 w 3352800"/>
                <a:gd name="connsiteY4" fmla="*/ 0 h 576000"/>
                <a:gd name="connsiteX5" fmla="*/ 3256798 w 3352800"/>
                <a:gd name="connsiteY5" fmla="*/ 0 h 576000"/>
                <a:gd name="connsiteX6" fmla="*/ 3352800 w 3352800"/>
                <a:gd name="connsiteY6" fmla="*/ 96002 h 576000"/>
                <a:gd name="connsiteX7" fmla="*/ 3352800 w 3352800"/>
                <a:gd name="connsiteY7" fmla="*/ 336000 h 576000"/>
                <a:gd name="connsiteX8" fmla="*/ 3352800 w 3352800"/>
                <a:gd name="connsiteY8" fmla="*/ 336000 h 576000"/>
                <a:gd name="connsiteX9" fmla="*/ 3352800 w 3352800"/>
                <a:gd name="connsiteY9" fmla="*/ 480000 h 576000"/>
                <a:gd name="connsiteX10" fmla="*/ 3352800 w 3352800"/>
                <a:gd name="connsiteY10" fmla="*/ 479998 h 576000"/>
                <a:gd name="connsiteX11" fmla="*/ 3256798 w 3352800"/>
                <a:gd name="connsiteY11" fmla="*/ 576000 h 576000"/>
                <a:gd name="connsiteX12" fmla="*/ 1397000 w 3352800"/>
                <a:gd name="connsiteY12" fmla="*/ 576000 h 576000"/>
                <a:gd name="connsiteX13" fmla="*/ 977911 w 3352800"/>
                <a:gd name="connsiteY13" fmla="*/ 648000 h 576000"/>
                <a:gd name="connsiteX14" fmla="*/ 558800 w 3352800"/>
                <a:gd name="connsiteY14" fmla="*/ 576000 h 576000"/>
                <a:gd name="connsiteX15" fmla="*/ 96002 w 3352800"/>
                <a:gd name="connsiteY15" fmla="*/ 576000 h 576000"/>
                <a:gd name="connsiteX16" fmla="*/ 0 w 3352800"/>
                <a:gd name="connsiteY16" fmla="*/ 479998 h 576000"/>
                <a:gd name="connsiteX17" fmla="*/ 0 w 3352800"/>
                <a:gd name="connsiteY17" fmla="*/ 480000 h 576000"/>
                <a:gd name="connsiteX18" fmla="*/ 0 w 3352800"/>
                <a:gd name="connsiteY18" fmla="*/ 336000 h 576000"/>
                <a:gd name="connsiteX19" fmla="*/ 0 w 3352800"/>
                <a:gd name="connsiteY19" fmla="*/ 336000 h 576000"/>
                <a:gd name="connsiteX20" fmla="*/ 0 w 3352800"/>
                <a:gd name="connsiteY20" fmla="*/ 96002 h 576000"/>
                <a:gd name="connsiteX0" fmla="*/ 249756 w 3602556"/>
                <a:gd name="connsiteY0" fmla="*/ 96002 h 1045933"/>
                <a:gd name="connsiteX1" fmla="*/ 345758 w 3602556"/>
                <a:gd name="connsiteY1" fmla="*/ 0 h 1045933"/>
                <a:gd name="connsiteX2" fmla="*/ 808556 w 3602556"/>
                <a:gd name="connsiteY2" fmla="*/ 0 h 1045933"/>
                <a:gd name="connsiteX3" fmla="*/ 808556 w 3602556"/>
                <a:gd name="connsiteY3" fmla="*/ 0 h 1045933"/>
                <a:gd name="connsiteX4" fmla="*/ 1646756 w 3602556"/>
                <a:gd name="connsiteY4" fmla="*/ 0 h 1045933"/>
                <a:gd name="connsiteX5" fmla="*/ 3506554 w 3602556"/>
                <a:gd name="connsiteY5" fmla="*/ 0 h 1045933"/>
                <a:gd name="connsiteX6" fmla="*/ 3602556 w 3602556"/>
                <a:gd name="connsiteY6" fmla="*/ 96002 h 1045933"/>
                <a:gd name="connsiteX7" fmla="*/ 3602556 w 3602556"/>
                <a:gd name="connsiteY7" fmla="*/ 336000 h 1045933"/>
                <a:gd name="connsiteX8" fmla="*/ 3602556 w 3602556"/>
                <a:gd name="connsiteY8" fmla="*/ 336000 h 1045933"/>
                <a:gd name="connsiteX9" fmla="*/ 3602556 w 3602556"/>
                <a:gd name="connsiteY9" fmla="*/ 480000 h 1045933"/>
                <a:gd name="connsiteX10" fmla="*/ 3602556 w 3602556"/>
                <a:gd name="connsiteY10" fmla="*/ 479998 h 1045933"/>
                <a:gd name="connsiteX11" fmla="*/ 3506554 w 3602556"/>
                <a:gd name="connsiteY11" fmla="*/ 576000 h 1045933"/>
                <a:gd name="connsiteX12" fmla="*/ 1646756 w 3602556"/>
                <a:gd name="connsiteY12" fmla="*/ 576000 h 1045933"/>
                <a:gd name="connsiteX13" fmla="*/ 0 w 3602556"/>
                <a:gd name="connsiteY13" fmla="*/ 1045933 h 1045933"/>
                <a:gd name="connsiteX14" fmla="*/ 808556 w 3602556"/>
                <a:gd name="connsiteY14" fmla="*/ 576000 h 1045933"/>
                <a:gd name="connsiteX15" fmla="*/ 345758 w 3602556"/>
                <a:gd name="connsiteY15" fmla="*/ 576000 h 1045933"/>
                <a:gd name="connsiteX16" fmla="*/ 249756 w 3602556"/>
                <a:gd name="connsiteY16" fmla="*/ 479998 h 1045933"/>
                <a:gd name="connsiteX17" fmla="*/ 249756 w 3602556"/>
                <a:gd name="connsiteY17" fmla="*/ 480000 h 1045933"/>
                <a:gd name="connsiteX18" fmla="*/ 249756 w 3602556"/>
                <a:gd name="connsiteY18" fmla="*/ 336000 h 1045933"/>
                <a:gd name="connsiteX19" fmla="*/ 249756 w 3602556"/>
                <a:gd name="connsiteY19" fmla="*/ 336000 h 1045933"/>
                <a:gd name="connsiteX20" fmla="*/ 249756 w 3602556"/>
                <a:gd name="connsiteY20" fmla="*/ 96002 h 1045933"/>
                <a:gd name="connsiteX0" fmla="*/ 0 w 3352800"/>
                <a:gd name="connsiteY0" fmla="*/ 96002 h 1212507"/>
                <a:gd name="connsiteX1" fmla="*/ 96002 w 3352800"/>
                <a:gd name="connsiteY1" fmla="*/ 0 h 1212507"/>
                <a:gd name="connsiteX2" fmla="*/ 558800 w 3352800"/>
                <a:gd name="connsiteY2" fmla="*/ 0 h 1212507"/>
                <a:gd name="connsiteX3" fmla="*/ 558800 w 3352800"/>
                <a:gd name="connsiteY3" fmla="*/ 0 h 1212507"/>
                <a:gd name="connsiteX4" fmla="*/ 1397000 w 3352800"/>
                <a:gd name="connsiteY4" fmla="*/ 0 h 1212507"/>
                <a:gd name="connsiteX5" fmla="*/ 3256798 w 3352800"/>
                <a:gd name="connsiteY5" fmla="*/ 0 h 1212507"/>
                <a:gd name="connsiteX6" fmla="*/ 3352800 w 3352800"/>
                <a:gd name="connsiteY6" fmla="*/ 96002 h 1212507"/>
                <a:gd name="connsiteX7" fmla="*/ 3352800 w 3352800"/>
                <a:gd name="connsiteY7" fmla="*/ 336000 h 1212507"/>
                <a:gd name="connsiteX8" fmla="*/ 3352800 w 3352800"/>
                <a:gd name="connsiteY8" fmla="*/ 336000 h 1212507"/>
                <a:gd name="connsiteX9" fmla="*/ 3352800 w 3352800"/>
                <a:gd name="connsiteY9" fmla="*/ 480000 h 1212507"/>
                <a:gd name="connsiteX10" fmla="*/ 3352800 w 3352800"/>
                <a:gd name="connsiteY10" fmla="*/ 479998 h 1212507"/>
                <a:gd name="connsiteX11" fmla="*/ 3256798 w 3352800"/>
                <a:gd name="connsiteY11" fmla="*/ 576000 h 1212507"/>
                <a:gd name="connsiteX12" fmla="*/ 1397000 w 3352800"/>
                <a:gd name="connsiteY12" fmla="*/ 576000 h 1212507"/>
                <a:gd name="connsiteX13" fmla="*/ 198978 w 3352800"/>
                <a:gd name="connsiteY13" fmla="*/ 1212507 h 1212507"/>
                <a:gd name="connsiteX14" fmla="*/ 558800 w 3352800"/>
                <a:gd name="connsiteY14" fmla="*/ 576000 h 1212507"/>
                <a:gd name="connsiteX15" fmla="*/ 96002 w 3352800"/>
                <a:gd name="connsiteY15" fmla="*/ 576000 h 1212507"/>
                <a:gd name="connsiteX16" fmla="*/ 0 w 3352800"/>
                <a:gd name="connsiteY16" fmla="*/ 479998 h 1212507"/>
                <a:gd name="connsiteX17" fmla="*/ 0 w 3352800"/>
                <a:gd name="connsiteY17" fmla="*/ 480000 h 1212507"/>
                <a:gd name="connsiteX18" fmla="*/ 0 w 3352800"/>
                <a:gd name="connsiteY18" fmla="*/ 336000 h 1212507"/>
                <a:gd name="connsiteX19" fmla="*/ 0 w 3352800"/>
                <a:gd name="connsiteY19" fmla="*/ 336000 h 1212507"/>
                <a:gd name="connsiteX20" fmla="*/ 0 w 3352800"/>
                <a:gd name="connsiteY20" fmla="*/ 96002 h 1212507"/>
                <a:gd name="connsiteX0" fmla="*/ 0 w 3352800"/>
                <a:gd name="connsiteY0" fmla="*/ 96002 h 922545"/>
                <a:gd name="connsiteX1" fmla="*/ 96002 w 3352800"/>
                <a:gd name="connsiteY1" fmla="*/ 0 h 922545"/>
                <a:gd name="connsiteX2" fmla="*/ 558800 w 3352800"/>
                <a:gd name="connsiteY2" fmla="*/ 0 h 922545"/>
                <a:gd name="connsiteX3" fmla="*/ 558800 w 3352800"/>
                <a:gd name="connsiteY3" fmla="*/ 0 h 922545"/>
                <a:gd name="connsiteX4" fmla="*/ 1397000 w 3352800"/>
                <a:gd name="connsiteY4" fmla="*/ 0 h 922545"/>
                <a:gd name="connsiteX5" fmla="*/ 3256798 w 3352800"/>
                <a:gd name="connsiteY5" fmla="*/ 0 h 922545"/>
                <a:gd name="connsiteX6" fmla="*/ 3352800 w 3352800"/>
                <a:gd name="connsiteY6" fmla="*/ 96002 h 922545"/>
                <a:gd name="connsiteX7" fmla="*/ 3352800 w 3352800"/>
                <a:gd name="connsiteY7" fmla="*/ 336000 h 922545"/>
                <a:gd name="connsiteX8" fmla="*/ 3352800 w 3352800"/>
                <a:gd name="connsiteY8" fmla="*/ 336000 h 922545"/>
                <a:gd name="connsiteX9" fmla="*/ 3352800 w 3352800"/>
                <a:gd name="connsiteY9" fmla="*/ 480000 h 922545"/>
                <a:gd name="connsiteX10" fmla="*/ 3352800 w 3352800"/>
                <a:gd name="connsiteY10" fmla="*/ 479998 h 922545"/>
                <a:gd name="connsiteX11" fmla="*/ 3256798 w 3352800"/>
                <a:gd name="connsiteY11" fmla="*/ 576000 h 922545"/>
                <a:gd name="connsiteX12" fmla="*/ 1397000 w 3352800"/>
                <a:gd name="connsiteY12" fmla="*/ 576000 h 922545"/>
                <a:gd name="connsiteX13" fmla="*/ 427578 w 3352800"/>
                <a:gd name="connsiteY13" fmla="*/ 922545 h 922545"/>
                <a:gd name="connsiteX14" fmla="*/ 558800 w 3352800"/>
                <a:gd name="connsiteY14" fmla="*/ 576000 h 922545"/>
                <a:gd name="connsiteX15" fmla="*/ 96002 w 3352800"/>
                <a:gd name="connsiteY15" fmla="*/ 576000 h 922545"/>
                <a:gd name="connsiteX16" fmla="*/ 0 w 3352800"/>
                <a:gd name="connsiteY16" fmla="*/ 479998 h 922545"/>
                <a:gd name="connsiteX17" fmla="*/ 0 w 3352800"/>
                <a:gd name="connsiteY17" fmla="*/ 480000 h 922545"/>
                <a:gd name="connsiteX18" fmla="*/ 0 w 3352800"/>
                <a:gd name="connsiteY18" fmla="*/ 336000 h 922545"/>
                <a:gd name="connsiteX19" fmla="*/ 0 w 3352800"/>
                <a:gd name="connsiteY19" fmla="*/ 336000 h 922545"/>
                <a:gd name="connsiteX20" fmla="*/ 0 w 3352800"/>
                <a:gd name="connsiteY20" fmla="*/ 96002 h 922545"/>
                <a:gd name="connsiteX0" fmla="*/ 131222 w 3484022"/>
                <a:gd name="connsiteY0" fmla="*/ 96002 h 941053"/>
                <a:gd name="connsiteX1" fmla="*/ 227224 w 3484022"/>
                <a:gd name="connsiteY1" fmla="*/ 0 h 941053"/>
                <a:gd name="connsiteX2" fmla="*/ 690022 w 3484022"/>
                <a:gd name="connsiteY2" fmla="*/ 0 h 941053"/>
                <a:gd name="connsiteX3" fmla="*/ 690022 w 3484022"/>
                <a:gd name="connsiteY3" fmla="*/ 0 h 941053"/>
                <a:gd name="connsiteX4" fmla="*/ 1528222 w 3484022"/>
                <a:gd name="connsiteY4" fmla="*/ 0 h 941053"/>
                <a:gd name="connsiteX5" fmla="*/ 3388020 w 3484022"/>
                <a:gd name="connsiteY5" fmla="*/ 0 h 941053"/>
                <a:gd name="connsiteX6" fmla="*/ 3484022 w 3484022"/>
                <a:gd name="connsiteY6" fmla="*/ 96002 h 941053"/>
                <a:gd name="connsiteX7" fmla="*/ 3484022 w 3484022"/>
                <a:gd name="connsiteY7" fmla="*/ 336000 h 941053"/>
                <a:gd name="connsiteX8" fmla="*/ 3484022 w 3484022"/>
                <a:gd name="connsiteY8" fmla="*/ 336000 h 941053"/>
                <a:gd name="connsiteX9" fmla="*/ 3484022 w 3484022"/>
                <a:gd name="connsiteY9" fmla="*/ 480000 h 941053"/>
                <a:gd name="connsiteX10" fmla="*/ 3484022 w 3484022"/>
                <a:gd name="connsiteY10" fmla="*/ 479998 h 941053"/>
                <a:gd name="connsiteX11" fmla="*/ 3388020 w 3484022"/>
                <a:gd name="connsiteY11" fmla="*/ 576000 h 941053"/>
                <a:gd name="connsiteX12" fmla="*/ 1528222 w 3484022"/>
                <a:gd name="connsiteY12" fmla="*/ 576000 h 941053"/>
                <a:gd name="connsiteX13" fmla="*/ 0 w 3484022"/>
                <a:gd name="connsiteY13" fmla="*/ 941053 h 941053"/>
                <a:gd name="connsiteX14" fmla="*/ 690022 w 3484022"/>
                <a:gd name="connsiteY14" fmla="*/ 576000 h 941053"/>
                <a:gd name="connsiteX15" fmla="*/ 227224 w 3484022"/>
                <a:gd name="connsiteY15" fmla="*/ 576000 h 941053"/>
                <a:gd name="connsiteX16" fmla="*/ 131222 w 3484022"/>
                <a:gd name="connsiteY16" fmla="*/ 479998 h 941053"/>
                <a:gd name="connsiteX17" fmla="*/ 131222 w 3484022"/>
                <a:gd name="connsiteY17" fmla="*/ 480000 h 941053"/>
                <a:gd name="connsiteX18" fmla="*/ 131222 w 3484022"/>
                <a:gd name="connsiteY18" fmla="*/ 336000 h 941053"/>
                <a:gd name="connsiteX19" fmla="*/ 131222 w 3484022"/>
                <a:gd name="connsiteY19" fmla="*/ 336000 h 941053"/>
                <a:gd name="connsiteX20" fmla="*/ 131222 w 3484022"/>
                <a:gd name="connsiteY20" fmla="*/ 96002 h 941053"/>
                <a:gd name="connsiteX0" fmla="*/ 0 w 3352800"/>
                <a:gd name="connsiteY0" fmla="*/ 96002 h 990408"/>
                <a:gd name="connsiteX1" fmla="*/ 96002 w 3352800"/>
                <a:gd name="connsiteY1" fmla="*/ 0 h 990408"/>
                <a:gd name="connsiteX2" fmla="*/ 558800 w 3352800"/>
                <a:gd name="connsiteY2" fmla="*/ 0 h 990408"/>
                <a:gd name="connsiteX3" fmla="*/ 558800 w 3352800"/>
                <a:gd name="connsiteY3" fmla="*/ 0 h 990408"/>
                <a:gd name="connsiteX4" fmla="*/ 1397000 w 3352800"/>
                <a:gd name="connsiteY4" fmla="*/ 0 h 990408"/>
                <a:gd name="connsiteX5" fmla="*/ 3256798 w 3352800"/>
                <a:gd name="connsiteY5" fmla="*/ 0 h 990408"/>
                <a:gd name="connsiteX6" fmla="*/ 3352800 w 3352800"/>
                <a:gd name="connsiteY6" fmla="*/ 96002 h 990408"/>
                <a:gd name="connsiteX7" fmla="*/ 3352800 w 3352800"/>
                <a:gd name="connsiteY7" fmla="*/ 336000 h 990408"/>
                <a:gd name="connsiteX8" fmla="*/ 3352800 w 3352800"/>
                <a:gd name="connsiteY8" fmla="*/ 336000 h 990408"/>
                <a:gd name="connsiteX9" fmla="*/ 3352800 w 3352800"/>
                <a:gd name="connsiteY9" fmla="*/ 480000 h 990408"/>
                <a:gd name="connsiteX10" fmla="*/ 3352800 w 3352800"/>
                <a:gd name="connsiteY10" fmla="*/ 479998 h 990408"/>
                <a:gd name="connsiteX11" fmla="*/ 3256798 w 3352800"/>
                <a:gd name="connsiteY11" fmla="*/ 576000 h 990408"/>
                <a:gd name="connsiteX12" fmla="*/ 1397000 w 3352800"/>
                <a:gd name="connsiteY12" fmla="*/ 576000 h 990408"/>
                <a:gd name="connsiteX13" fmla="*/ 88911 w 3352800"/>
                <a:gd name="connsiteY13" fmla="*/ 990408 h 990408"/>
                <a:gd name="connsiteX14" fmla="*/ 558800 w 3352800"/>
                <a:gd name="connsiteY14" fmla="*/ 576000 h 990408"/>
                <a:gd name="connsiteX15" fmla="*/ 96002 w 3352800"/>
                <a:gd name="connsiteY15" fmla="*/ 576000 h 990408"/>
                <a:gd name="connsiteX16" fmla="*/ 0 w 3352800"/>
                <a:gd name="connsiteY16" fmla="*/ 479998 h 990408"/>
                <a:gd name="connsiteX17" fmla="*/ 0 w 3352800"/>
                <a:gd name="connsiteY17" fmla="*/ 480000 h 990408"/>
                <a:gd name="connsiteX18" fmla="*/ 0 w 3352800"/>
                <a:gd name="connsiteY18" fmla="*/ 336000 h 990408"/>
                <a:gd name="connsiteX19" fmla="*/ 0 w 3352800"/>
                <a:gd name="connsiteY19" fmla="*/ 336000 h 990408"/>
                <a:gd name="connsiteX20" fmla="*/ 0 w 3352800"/>
                <a:gd name="connsiteY20" fmla="*/ 96002 h 990408"/>
                <a:gd name="connsiteX0" fmla="*/ 0 w 3352800"/>
                <a:gd name="connsiteY0" fmla="*/ 96002 h 1144643"/>
                <a:gd name="connsiteX1" fmla="*/ 96002 w 3352800"/>
                <a:gd name="connsiteY1" fmla="*/ 0 h 1144643"/>
                <a:gd name="connsiteX2" fmla="*/ 558800 w 3352800"/>
                <a:gd name="connsiteY2" fmla="*/ 0 h 1144643"/>
                <a:gd name="connsiteX3" fmla="*/ 558800 w 3352800"/>
                <a:gd name="connsiteY3" fmla="*/ 0 h 1144643"/>
                <a:gd name="connsiteX4" fmla="*/ 1397000 w 3352800"/>
                <a:gd name="connsiteY4" fmla="*/ 0 h 1144643"/>
                <a:gd name="connsiteX5" fmla="*/ 3256798 w 3352800"/>
                <a:gd name="connsiteY5" fmla="*/ 0 h 1144643"/>
                <a:gd name="connsiteX6" fmla="*/ 3352800 w 3352800"/>
                <a:gd name="connsiteY6" fmla="*/ 96002 h 1144643"/>
                <a:gd name="connsiteX7" fmla="*/ 3352800 w 3352800"/>
                <a:gd name="connsiteY7" fmla="*/ 336000 h 1144643"/>
                <a:gd name="connsiteX8" fmla="*/ 3352800 w 3352800"/>
                <a:gd name="connsiteY8" fmla="*/ 336000 h 1144643"/>
                <a:gd name="connsiteX9" fmla="*/ 3352800 w 3352800"/>
                <a:gd name="connsiteY9" fmla="*/ 480000 h 1144643"/>
                <a:gd name="connsiteX10" fmla="*/ 3352800 w 3352800"/>
                <a:gd name="connsiteY10" fmla="*/ 479998 h 1144643"/>
                <a:gd name="connsiteX11" fmla="*/ 3256798 w 3352800"/>
                <a:gd name="connsiteY11" fmla="*/ 576000 h 1144643"/>
                <a:gd name="connsiteX12" fmla="*/ 1397000 w 3352800"/>
                <a:gd name="connsiteY12" fmla="*/ 576000 h 1144643"/>
                <a:gd name="connsiteX13" fmla="*/ 2899845 w 3352800"/>
                <a:gd name="connsiteY13" fmla="*/ 1144643 h 1144643"/>
                <a:gd name="connsiteX14" fmla="*/ 558800 w 3352800"/>
                <a:gd name="connsiteY14" fmla="*/ 576000 h 1144643"/>
                <a:gd name="connsiteX15" fmla="*/ 96002 w 3352800"/>
                <a:gd name="connsiteY15" fmla="*/ 576000 h 1144643"/>
                <a:gd name="connsiteX16" fmla="*/ 0 w 3352800"/>
                <a:gd name="connsiteY16" fmla="*/ 479998 h 1144643"/>
                <a:gd name="connsiteX17" fmla="*/ 0 w 3352800"/>
                <a:gd name="connsiteY17" fmla="*/ 480000 h 1144643"/>
                <a:gd name="connsiteX18" fmla="*/ 0 w 3352800"/>
                <a:gd name="connsiteY18" fmla="*/ 336000 h 1144643"/>
                <a:gd name="connsiteX19" fmla="*/ 0 w 3352800"/>
                <a:gd name="connsiteY19" fmla="*/ 336000 h 1144643"/>
                <a:gd name="connsiteX20" fmla="*/ 0 w 3352800"/>
                <a:gd name="connsiteY20" fmla="*/ 96002 h 1144643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2049615 w 4843615"/>
                <a:gd name="connsiteY14" fmla="*/ 576000 h 903566"/>
                <a:gd name="connsiteX15" fmla="*/ 1586817 w 4843615"/>
                <a:gd name="connsiteY15" fmla="*/ 57600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586817 w 4843615"/>
                <a:gd name="connsiteY15" fmla="*/ 57600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490815 w 4843615"/>
                <a:gd name="connsiteY16" fmla="*/ 479998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316385 w 4843615"/>
                <a:gd name="connsiteY16" fmla="*/ 364482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16385 w 4843615"/>
                <a:gd name="connsiteY16" fmla="*/ 364482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16385 w 4843615"/>
                <a:gd name="connsiteY16" fmla="*/ 364482 h 903566"/>
                <a:gd name="connsiteX17" fmla="*/ 1419798 w 4843615"/>
                <a:gd name="connsiteY17" fmla="*/ 446524 h 903566"/>
                <a:gd name="connsiteX18" fmla="*/ 1381174 w 4843615"/>
                <a:gd name="connsiteY18" fmla="*/ 354439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381174 w 4843615"/>
                <a:gd name="connsiteY18" fmla="*/ 354439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440979 w 4843615"/>
                <a:gd name="connsiteY18" fmla="*/ 389596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540653 w 4843615"/>
                <a:gd name="connsiteY18" fmla="*/ 419731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847679 w 4200479"/>
                <a:gd name="connsiteY0" fmla="*/ 96002 h 778457"/>
                <a:gd name="connsiteX1" fmla="*/ 943681 w 4200479"/>
                <a:gd name="connsiteY1" fmla="*/ 0 h 778457"/>
                <a:gd name="connsiteX2" fmla="*/ 1406479 w 4200479"/>
                <a:gd name="connsiteY2" fmla="*/ 0 h 778457"/>
                <a:gd name="connsiteX3" fmla="*/ 1406479 w 4200479"/>
                <a:gd name="connsiteY3" fmla="*/ 0 h 778457"/>
                <a:gd name="connsiteX4" fmla="*/ 2244679 w 4200479"/>
                <a:gd name="connsiteY4" fmla="*/ 0 h 778457"/>
                <a:gd name="connsiteX5" fmla="*/ 4104477 w 4200479"/>
                <a:gd name="connsiteY5" fmla="*/ 0 h 778457"/>
                <a:gd name="connsiteX6" fmla="*/ 4200479 w 4200479"/>
                <a:gd name="connsiteY6" fmla="*/ 96002 h 778457"/>
                <a:gd name="connsiteX7" fmla="*/ 4200479 w 4200479"/>
                <a:gd name="connsiteY7" fmla="*/ 336000 h 778457"/>
                <a:gd name="connsiteX8" fmla="*/ 4200479 w 4200479"/>
                <a:gd name="connsiteY8" fmla="*/ 336000 h 778457"/>
                <a:gd name="connsiteX9" fmla="*/ 4200479 w 4200479"/>
                <a:gd name="connsiteY9" fmla="*/ 480000 h 778457"/>
                <a:gd name="connsiteX10" fmla="*/ 4200479 w 4200479"/>
                <a:gd name="connsiteY10" fmla="*/ 479998 h 778457"/>
                <a:gd name="connsiteX11" fmla="*/ 4104477 w 4200479"/>
                <a:gd name="connsiteY11" fmla="*/ 576000 h 778457"/>
                <a:gd name="connsiteX12" fmla="*/ 2244679 w 4200479"/>
                <a:gd name="connsiteY12" fmla="*/ 576000 h 778457"/>
                <a:gd name="connsiteX13" fmla="*/ 0 w 4200479"/>
                <a:gd name="connsiteY13" fmla="*/ 778457 h 778457"/>
                <a:gd name="connsiteX14" fmla="*/ 439637 w 4200479"/>
                <a:gd name="connsiteY14" fmla="*/ 535821 h 778457"/>
                <a:gd name="connsiteX15" fmla="*/ 699479 w 4200479"/>
                <a:gd name="connsiteY15" fmla="*/ 470529 h 778457"/>
                <a:gd name="connsiteX16" fmla="*/ 718102 w 4200479"/>
                <a:gd name="connsiteY16" fmla="*/ 444841 h 778457"/>
                <a:gd name="connsiteX17" fmla="*/ 776662 w 4200479"/>
                <a:gd name="connsiteY17" fmla="*/ 446524 h 778457"/>
                <a:gd name="connsiteX18" fmla="*/ 897517 w 4200479"/>
                <a:gd name="connsiteY18" fmla="*/ 419731 h 778457"/>
                <a:gd name="connsiteX19" fmla="*/ 847679 w 4200479"/>
                <a:gd name="connsiteY19" fmla="*/ 336000 h 778457"/>
                <a:gd name="connsiteX20" fmla="*/ 847679 w 4200479"/>
                <a:gd name="connsiteY20" fmla="*/ 336000 h 778457"/>
                <a:gd name="connsiteX21" fmla="*/ 847679 w 4200479"/>
                <a:gd name="connsiteY21" fmla="*/ 96002 h 778457"/>
                <a:gd name="connsiteX0" fmla="*/ 847679 w 4200479"/>
                <a:gd name="connsiteY0" fmla="*/ 96002 h 778457"/>
                <a:gd name="connsiteX1" fmla="*/ 943681 w 4200479"/>
                <a:gd name="connsiteY1" fmla="*/ 0 h 778457"/>
                <a:gd name="connsiteX2" fmla="*/ 1406479 w 4200479"/>
                <a:gd name="connsiteY2" fmla="*/ 0 h 778457"/>
                <a:gd name="connsiteX3" fmla="*/ 1406479 w 4200479"/>
                <a:gd name="connsiteY3" fmla="*/ 0 h 778457"/>
                <a:gd name="connsiteX4" fmla="*/ 2244679 w 4200479"/>
                <a:gd name="connsiteY4" fmla="*/ 0 h 778457"/>
                <a:gd name="connsiteX5" fmla="*/ 4104477 w 4200479"/>
                <a:gd name="connsiteY5" fmla="*/ 0 h 778457"/>
                <a:gd name="connsiteX6" fmla="*/ 4200479 w 4200479"/>
                <a:gd name="connsiteY6" fmla="*/ 96002 h 778457"/>
                <a:gd name="connsiteX7" fmla="*/ 4200479 w 4200479"/>
                <a:gd name="connsiteY7" fmla="*/ 336000 h 778457"/>
                <a:gd name="connsiteX8" fmla="*/ 4200479 w 4200479"/>
                <a:gd name="connsiteY8" fmla="*/ 336000 h 778457"/>
                <a:gd name="connsiteX9" fmla="*/ 4200479 w 4200479"/>
                <a:gd name="connsiteY9" fmla="*/ 480000 h 778457"/>
                <a:gd name="connsiteX10" fmla="*/ 4200479 w 4200479"/>
                <a:gd name="connsiteY10" fmla="*/ 479998 h 778457"/>
                <a:gd name="connsiteX11" fmla="*/ 4104477 w 4200479"/>
                <a:gd name="connsiteY11" fmla="*/ 576000 h 778457"/>
                <a:gd name="connsiteX12" fmla="*/ 2244679 w 4200479"/>
                <a:gd name="connsiteY12" fmla="*/ 576000 h 778457"/>
                <a:gd name="connsiteX13" fmla="*/ 1069424 w 4200479"/>
                <a:gd name="connsiteY13" fmla="*/ 583843 h 778457"/>
                <a:gd name="connsiteX14" fmla="*/ 0 w 4200479"/>
                <a:gd name="connsiteY14" fmla="*/ 778457 h 778457"/>
                <a:gd name="connsiteX15" fmla="*/ 439637 w 4200479"/>
                <a:gd name="connsiteY15" fmla="*/ 535821 h 778457"/>
                <a:gd name="connsiteX16" fmla="*/ 699479 w 4200479"/>
                <a:gd name="connsiteY16" fmla="*/ 470529 h 778457"/>
                <a:gd name="connsiteX17" fmla="*/ 718102 w 4200479"/>
                <a:gd name="connsiteY17" fmla="*/ 444841 h 778457"/>
                <a:gd name="connsiteX18" fmla="*/ 776662 w 4200479"/>
                <a:gd name="connsiteY18" fmla="*/ 446524 h 778457"/>
                <a:gd name="connsiteX19" fmla="*/ 897517 w 4200479"/>
                <a:gd name="connsiteY19" fmla="*/ 419731 h 778457"/>
                <a:gd name="connsiteX20" fmla="*/ 847679 w 4200479"/>
                <a:gd name="connsiteY20" fmla="*/ 336000 h 778457"/>
                <a:gd name="connsiteX21" fmla="*/ 847679 w 4200479"/>
                <a:gd name="connsiteY21" fmla="*/ 336000 h 778457"/>
                <a:gd name="connsiteX22" fmla="*/ 847679 w 4200479"/>
                <a:gd name="connsiteY22" fmla="*/ 96002 h 77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0479" h="778457">
                  <a:moveTo>
                    <a:pt x="847679" y="96002"/>
                  </a:moveTo>
                  <a:cubicBezTo>
                    <a:pt x="847679" y="42982"/>
                    <a:pt x="890661" y="0"/>
                    <a:pt x="943681" y="0"/>
                  </a:cubicBezTo>
                  <a:lnTo>
                    <a:pt x="1406479" y="0"/>
                  </a:lnTo>
                  <a:lnTo>
                    <a:pt x="1406479" y="0"/>
                  </a:lnTo>
                  <a:lnTo>
                    <a:pt x="2244679" y="0"/>
                  </a:lnTo>
                  <a:lnTo>
                    <a:pt x="4104477" y="0"/>
                  </a:lnTo>
                  <a:cubicBezTo>
                    <a:pt x="4157497" y="0"/>
                    <a:pt x="4200479" y="42982"/>
                    <a:pt x="4200479" y="96002"/>
                  </a:cubicBezTo>
                  <a:lnTo>
                    <a:pt x="4200479" y="336000"/>
                  </a:lnTo>
                  <a:lnTo>
                    <a:pt x="4200479" y="336000"/>
                  </a:lnTo>
                  <a:lnTo>
                    <a:pt x="4200479" y="480000"/>
                  </a:lnTo>
                  <a:lnTo>
                    <a:pt x="4200479" y="479998"/>
                  </a:lnTo>
                  <a:cubicBezTo>
                    <a:pt x="4200479" y="533018"/>
                    <a:pt x="4157497" y="576000"/>
                    <a:pt x="4104477" y="576000"/>
                  </a:cubicBezTo>
                  <a:lnTo>
                    <a:pt x="2244679" y="576000"/>
                  </a:lnTo>
                  <a:cubicBezTo>
                    <a:pt x="2236552" y="577070"/>
                    <a:pt x="1077551" y="582773"/>
                    <a:pt x="1069424" y="583843"/>
                  </a:cubicBezTo>
                  <a:lnTo>
                    <a:pt x="0" y="778457"/>
                  </a:lnTo>
                  <a:lnTo>
                    <a:pt x="439637" y="535821"/>
                  </a:lnTo>
                  <a:lnTo>
                    <a:pt x="699479" y="470529"/>
                  </a:lnTo>
                  <a:cubicBezTo>
                    <a:pt x="646459" y="470529"/>
                    <a:pt x="718102" y="497861"/>
                    <a:pt x="718102" y="444841"/>
                  </a:cubicBezTo>
                  <a:cubicBezTo>
                    <a:pt x="725993" y="445402"/>
                    <a:pt x="768771" y="445963"/>
                    <a:pt x="776662" y="446524"/>
                  </a:cubicBezTo>
                  <a:lnTo>
                    <a:pt x="897517" y="419731"/>
                  </a:lnTo>
                  <a:lnTo>
                    <a:pt x="847679" y="336000"/>
                  </a:lnTo>
                  <a:lnTo>
                    <a:pt x="847679" y="336000"/>
                  </a:lnTo>
                  <a:lnTo>
                    <a:pt x="847679" y="96002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   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 useBgFill="1">
        <p:nvSpPr>
          <p:cNvPr id="13" name="Скругленная прямоугольная выноска 11"/>
          <p:cNvSpPr/>
          <p:nvPr/>
        </p:nvSpPr>
        <p:spPr bwMode="white">
          <a:xfrm flipH="1">
            <a:off x="1610782" y="1750967"/>
            <a:ext cx="3352800" cy="1570868"/>
          </a:xfrm>
          <a:custGeom>
            <a:avLst/>
            <a:gdLst>
              <a:gd name="connsiteX0" fmla="*/ 0 w 3352800"/>
              <a:gd name="connsiteY0" fmla="*/ 96002 h 576000"/>
              <a:gd name="connsiteX1" fmla="*/ 96002 w 3352800"/>
              <a:gd name="connsiteY1" fmla="*/ 0 h 576000"/>
              <a:gd name="connsiteX2" fmla="*/ 558800 w 3352800"/>
              <a:gd name="connsiteY2" fmla="*/ 0 h 576000"/>
              <a:gd name="connsiteX3" fmla="*/ 558800 w 3352800"/>
              <a:gd name="connsiteY3" fmla="*/ 0 h 576000"/>
              <a:gd name="connsiteX4" fmla="*/ 1397000 w 3352800"/>
              <a:gd name="connsiteY4" fmla="*/ 0 h 576000"/>
              <a:gd name="connsiteX5" fmla="*/ 3256798 w 3352800"/>
              <a:gd name="connsiteY5" fmla="*/ 0 h 576000"/>
              <a:gd name="connsiteX6" fmla="*/ 3352800 w 3352800"/>
              <a:gd name="connsiteY6" fmla="*/ 96002 h 576000"/>
              <a:gd name="connsiteX7" fmla="*/ 3352800 w 3352800"/>
              <a:gd name="connsiteY7" fmla="*/ 336000 h 576000"/>
              <a:gd name="connsiteX8" fmla="*/ 3352800 w 3352800"/>
              <a:gd name="connsiteY8" fmla="*/ 336000 h 576000"/>
              <a:gd name="connsiteX9" fmla="*/ 3352800 w 3352800"/>
              <a:gd name="connsiteY9" fmla="*/ 480000 h 576000"/>
              <a:gd name="connsiteX10" fmla="*/ 3352800 w 3352800"/>
              <a:gd name="connsiteY10" fmla="*/ 479998 h 576000"/>
              <a:gd name="connsiteX11" fmla="*/ 3256798 w 3352800"/>
              <a:gd name="connsiteY11" fmla="*/ 576000 h 576000"/>
              <a:gd name="connsiteX12" fmla="*/ 1397000 w 3352800"/>
              <a:gd name="connsiteY12" fmla="*/ 576000 h 576000"/>
              <a:gd name="connsiteX13" fmla="*/ 977911 w 3352800"/>
              <a:gd name="connsiteY13" fmla="*/ 648000 h 576000"/>
              <a:gd name="connsiteX14" fmla="*/ 558800 w 3352800"/>
              <a:gd name="connsiteY14" fmla="*/ 576000 h 576000"/>
              <a:gd name="connsiteX15" fmla="*/ 96002 w 3352800"/>
              <a:gd name="connsiteY15" fmla="*/ 576000 h 576000"/>
              <a:gd name="connsiteX16" fmla="*/ 0 w 3352800"/>
              <a:gd name="connsiteY16" fmla="*/ 479998 h 576000"/>
              <a:gd name="connsiteX17" fmla="*/ 0 w 3352800"/>
              <a:gd name="connsiteY17" fmla="*/ 480000 h 576000"/>
              <a:gd name="connsiteX18" fmla="*/ 0 w 3352800"/>
              <a:gd name="connsiteY18" fmla="*/ 336000 h 576000"/>
              <a:gd name="connsiteX19" fmla="*/ 0 w 3352800"/>
              <a:gd name="connsiteY19" fmla="*/ 336000 h 576000"/>
              <a:gd name="connsiteX20" fmla="*/ 0 w 3352800"/>
              <a:gd name="connsiteY20" fmla="*/ 96002 h 576000"/>
              <a:gd name="connsiteX0" fmla="*/ 249756 w 3602556"/>
              <a:gd name="connsiteY0" fmla="*/ 96002 h 1045933"/>
              <a:gd name="connsiteX1" fmla="*/ 345758 w 3602556"/>
              <a:gd name="connsiteY1" fmla="*/ 0 h 1045933"/>
              <a:gd name="connsiteX2" fmla="*/ 808556 w 3602556"/>
              <a:gd name="connsiteY2" fmla="*/ 0 h 1045933"/>
              <a:gd name="connsiteX3" fmla="*/ 808556 w 3602556"/>
              <a:gd name="connsiteY3" fmla="*/ 0 h 1045933"/>
              <a:gd name="connsiteX4" fmla="*/ 1646756 w 3602556"/>
              <a:gd name="connsiteY4" fmla="*/ 0 h 1045933"/>
              <a:gd name="connsiteX5" fmla="*/ 3506554 w 3602556"/>
              <a:gd name="connsiteY5" fmla="*/ 0 h 1045933"/>
              <a:gd name="connsiteX6" fmla="*/ 3602556 w 3602556"/>
              <a:gd name="connsiteY6" fmla="*/ 96002 h 1045933"/>
              <a:gd name="connsiteX7" fmla="*/ 3602556 w 3602556"/>
              <a:gd name="connsiteY7" fmla="*/ 336000 h 1045933"/>
              <a:gd name="connsiteX8" fmla="*/ 3602556 w 3602556"/>
              <a:gd name="connsiteY8" fmla="*/ 336000 h 1045933"/>
              <a:gd name="connsiteX9" fmla="*/ 3602556 w 3602556"/>
              <a:gd name="connsiteY9" fmla="*/ 480000 h 1045933"/>
              <a:gd name="connsiteX10" fmla="*/ 3602556 w 3602556"/>
              <a:gd name="connsiteY10" fmla="*/ 479998 h 1045933"/>
              <a:gd name="connsiteX11" fmla="*/ 3506554 w 3602556"/>
              <a:gd name="connsiteY11" fmla="*/ 576000 h 1045933"/>
              <a:gd name="connsiteX12" fmla="*/ 1646756 w 3602556"/>
              <a:gd name="connsiteY12" fmla="*/ 576000 h 1045933"/>
              <a:gd name="connsiteX13" fmla="*/ 0 w 3602556"/>
              <a:gd name="connsiteY13" fmla="*/ 1045933 h 1045933"/>
              <a:gd name="connsiteX14" fmla="*/ 808556 w 3602556"/>
              <a:gd name="connsiteY14" fmla="*/ 576000 h 1045933"/>
              <a:gd name="connsiteX15" fmla="*/ 345758 w 3602556"/>
              <a:gd name="connsiteY15" fmla="*/ 576000 h 1045933"/>
              <a:gd name="connsiteX16" fmla="*/ 249756 w 3602556"/>
              <a:gd name="connsiteY16" fmla="*/ 479998 h 1045933"/>
              <a:gd name="connsiteX17" fmla="*/ 249756 w 3602556"/>
              <a:gd name="connsiteY17" fmla="*/ 480000 h 1045933"/>
              <a:gd name="connsiteX18" fmla="*/ 249756 w 3602556"/>
              <a:gd name="connsiteY18" fmla="*/ 336000 h 1045933"/>
              <a:gd name="connsiteX19" fmla="*/ 249756 w 3602556"/>
              <a:gd name="connsiteY19" fmla="*/ 336000 h 1045933"/>
              <a:gd name="connsiteX20" fmla="*/ 249756 w 3602556"/>
              <a:gd name="connsiteY20" fmla="*/ 96002 h 1045933"/>
              <a:gd name="connsiteX0" fmla="*/ 0 w 3352800"/>
              <a:gd name="connsiteY0" fmla="*/ 96002 h 1212507"/>
              <a:gd name="connsiteX1" fmla="*/ 96002 w 3352800"/>
              <a:gd name="connsiteY1" fmla="*/ 0 h 1212507"/>
              <a:gd name="connsiteX2" fmla="*/ 558800 w 3352800"/>
              <a:gd name="connsiteY2" fmla="*/ 0 h 1212507"/>
              <a:gd name="connsiteX3" fmla="*/ 558800 w 3352800"/>
              <a:gd name="connsiteY3" fmla="*/ 0 h 1212507"/>
              <a:gd name="connsiteX4" fmla="*/ 1397000 w 3352800"/>
              <a:gd name="connsiteY4" fmla="*/ 0 h 1212507"/>
              <a:gd name="connsiteX5" fmla="*/ 3256798 w 3352800"/>
              <a:gd name="connsiteY5" fmla="*/ 0 h 1212507"/>
              <a:gd name="connsiteX6" fmla="*/ 3352800 w 3352800"/>
              <a:gd name="connsiteY6" fmla="*/ 96002 h 1212507"/>
              <a:gd name="connsiteX7" fmla="*/ 3352800 w 3352800"/>
              <a:gd name="connsiteY7" fmla="*/ 336000 h 1212507"/>
              <a:gd name="connsiteX8" fmla="*/ 3352800 w 3352800"/>
              <a:gd name="connsiteY8" fmla="*/ 336000 h 1212507"/>
              <a:gd name="connsiteX9" fmla="*/ 3352800 w 3352800"/>
              <a:gd name="connsiteY9" fmla="*/ 480000 h 1212507"/>
              <a:gd name="connsiteX10" fmla="*/ 3352800 w 3352800"/>
              <a:gd name="connsiteY10" fmla="*/ 479998 h 1212507"/>
              <a:gd name="connsiteX11" fmla="*/ 3256798 w 3352800"/>
              <a:gd name="connsiteY11" fmla="*/ 576000 h 1212507"/>
              <a:gd name="connsiteX12" fmla="*/ 1397000 w 3352800"/>
              <a:gd name="connsiteY12" fmla="*/ 576000 h 1212507"/>
              <a:gd name="connsiteX13" fmla="*/ 198978 w 3352800"/>
              <a:gd name="connsiteY13" fmla="*/ 1212507 h 1212507"/>
              <a:gd name="connsiteX14" fmla="*/ 558800 w 3352800"/>
              <a:gd name="connsiteY14" fmla="*/ 576000 h 1212507"/>
              <a:gd name="connsiteX15" fmla="*/ 96002 w 3352800"/>
              <a:gd name="connsiteY15" fmla="*/ 576000 h 1212507"/>
              <a:gd name="connsiteX16" fmla="*/ 0 w 3352800"/>
              <a:gd name="connsiteY16" fmla="*/ 479998 h 1212507"/>
              <a:gd name="connsiteX17" fmla="*/ 0 w 3352800"/>
              <a:gd name="connsiteY17" fmla="*/ 480000 h 1212507"/>
              <a:gd name="connsiteX18" fmla="*/ 0 w 3352800"/>
              <a:gd name="connsiteY18" fmla="*/ 336000 h 1212507"/>
              <a:gd name="connsiteX19" fmla="*/ 0 w 3352800"/>
              <a:gd name="connsiteY19" fmla="*/ 336000 h 1212507"/>
              <a:gd name="connsiteX20" fmla="*/ 0 w 3352800"/>
              <a:gd name="connsiteY20" fmla="*/ 96002 h 1212507"/>
              <a:gd name="connsiteX0" fmla="*/ 0 w 3352800"/>
              <a:gd name="connsiteY0" fmla="*/ 96002 h 922545"/>
              <a:gd name="connsiteX1" fmla="*/ 96002 w 3352800"/>
              <a:gd name="connsiteY1" fmla="*/ 0 h 922545"/>
              <a:gd name="connsiteX2" fmla="*/ 558800 w 3352800"/>
              <a:gd name="connsiteY2" fmla="*/ 0 h 922545"/>
              <a:gd name="connsiteX3" fmla="*/ 558800 w 3352800"/>
              <a:gd name="connsiteY3" fmla="*/ 0 h 922545"/>
              <a:gd name="connsiteX4" fmla="*/ 1397000 w 3352800"/>
              <a:gd name="connsiteY4" fmla="*/ 0 h 922545"/>
              <a:gd name="connsiteX5" fmla="*/ 3256798 w 3352800"/>
              <a:gd name="connsiteY5" fmla="*/ 0 h 922545"/>
              <a:gd name="connsiteX6" fmla="*/ 3352800 w 3352800"/>
              <a:gd name="connsiteY6" fmla="*/ 96002 h 922545"/>
              <a:gd name="connsiteX7" fmla="*/ 3352800 w 3352800"/>
              <a:gd name="connsiteY7" fmla="*/ 336000 h 922545"/>
              <a:gd name="connsiteX8" fmla="*/ 3352800 w 3352800"/>
              <a:gd name="connsiteY8" fmla="*/ 336000 h 922545"/>
              <a:gd name="connsiteX9" fmla="*/ 3352800 w 3352800"/>
              <a:gd name="connsiteY9" fmla="*/ 480000 h 922545"/>
              <a:gd name="connsiteX10" fmla="*/ 3352800 w 3352800"/>
              <a:gd name="connsiteY10" fmla="*/ 479998 h 922545"/>
              <a:gd name="connsiteX11" fmla="*/ 3256798 w 3352800"/>
              <a:gd name="connsiteY11" fmla="*/ 576000 h 922545"/>
              <a:gd name="connsiteX12" fmla="*/ 1397000 w 3352800"/>
              <a:gd name="connsiteY12" fmla="*/ 576000 h 922545"/>
              <a:gd name="connsiteX13" fmla="*/ 427578 w 3352800"/>
              <a:gd name="connsiteY13" fmla="*/ 922545 h 922545"/>
              <a:gd name="connsiteX14" fmla="*/ 558800 w 3352800"/>
              <a:gd name="connsiteY14" fmla="*/ 576000 h 922545"/>
              <a:gd name="connsiteX15" fmla="*/ 96002 w 3352800"/>
              <a:gd name="connsiteY15" fmla="*/ 576000 h 922545"/>
              <a:gd name="connsiteX16" fmla="*/ 0 w 3352800"/>
              <a:gd name="connsiteY16" fmla="*/ 479998 h 922545"/>
              <a:gd name="connsiteX17" fmla="*/ 0 w 3352800"/>
              <a:gd name="connsiteY17" fmla="*/ 480000 h 922545"/>
              <a:gd name="connsiteX18" fmla="*/ 0 w 3352800"/>
              <a:gd name="connsiteY18" fmla="*/ 336000 h 922545"/>
              <a:gd name="connsiteX19" fmla="*/ 0 w 3352800"/>
              <a:gd name="connsiteY19" fmla="*/ 336000 h 922545"/>
              <a:gd name="connsiteX20" fmla="*/ 0 w 3352800"/>
              <a:gd name="connsiteY20" fmla="*/ 96002 h 922545"/>
              <a:gd name="connsiteX0" fmla="*/ 131222 w 3484022"/>
              <a:gd name="connsiteY0" fmla="*/ 96002 h 941053"/>
              <a:gd name="connsiteX1" fmla="*/ 227224 w 3484022"/>
              <a:gd name="connsiteY1" fmla="*/ 0 h 941053"/>
              <a:gd name="connsiteX2" fmla="*/ 690022 w 3484022"/>
              <a:gd name="connsiteY2" fmla="*/ 0 h 941053"/>
              <a:gd name="connsiteX3" fmla="*/ 690022 w 3484022"/>
              <a:gd name="connsiteY3" fmla="*/ 0 h 941053"/>
              <a:gd name="connsiteX4" fmla="*/ 1528222 w 3484022"/>
              <a:gd name="connsiteY4" fmla="*/ 0 h 941053"/>
              <a:gd name="connsiteX5" fmla="*/ 3388020 w 3484022"/>
              <a:gd name="connsiteY5" fmla="*/ 0 h 941053"/>
              <a:gd name="connsiteX6" fmla="*/ 3484022 w 3484022"/>
              <a:gd name="connsiteY6" fmla="*/ 96002 h 941053"/>
              <a:gd name="connsiteX7" fmla="*/ 3484022 w 3484022"/>
              <a:gd name="connsiteY7" fmla="*/ 336000 h 941053"/>
              <a:gd name="connsiteX8" fmla="*/ 3484022 w 3484022"/>
              <a:gd name="connsiteY8" fmla="*/ 336000 h 941053"/>
              <a:gd name="connsiteX9" fmla="*/ 3484022 w 3484022"/>
              <a:gd name="connsiteY9" fmla="*/ 480000 h 941053"/>
              <a:gd name="connsiteX10" fmla="*/ 3484022 w 3484022"/>
              <a:gd name="connsiteY10" fmla="*/ 479998 h 941053"/>
              <a:gd name="connsiteX11" fmla="*/ 3388020 w 3484022"/>
              <a:gd name="connsiteY11" fmla="*/ 576000 h 941053"/>
              <a:gd name="connsiteX12" fmla="*/ 1528222 w 3484022"/>
              <a:gd name="connsiteY12" fmla="*/ 576000 h 941053"/>
              <a:gd name="connsiteX13" fmla="*/ 0 w 3484022"/>
              <a:gd name="connsiteY13" fmla="*/ 941053 h 941053"/>
              <a:gd name="connsiteX14" fmla="*/ 690022 w 3484022"/>
              <a:gd name="connsiteY14" fmla="*/ 576000 h 941053"/>
              <a:gd name="connsiteX15" fmla="*/ 227224 w 3484022"/>
              <a:gd name="connsiteY15" fmla="*/ 576000 h 941053"/>
              <a:gd name="connsiteX16" fmla="*/ 131222 w 3484022"/>
              <a:gd name="connsiteY16" fmla="*/ 479998 h 941053"/>
              <a:gd name="connsiteX17" fmla="*/ 131222 w 3484022"/>
              <a:gd name="connsiteY17" fmla="*/ 480000 h 941053"/>
              <a:gd name="connsiteX18" fmla="*/ 131222 w 3484022"/>
              <a:gd name="connsiteY18" fmla="*/ 336000 h 941053"/>
              <a:gd name="connsiteX19" fmla="*/ 131222 w 3484022"/>
              <a:gd name="connsiteY19" fmla="*/ 336000 h 941053"/>
              <a:gd name="connsiteX20" fmla="*/ 131222 w 3484022"/>
              <a:gd name="connsiteY20" fmla="*/ 96002 h 941053"/>
              <a:gd name="connsiteX0" fmla="*/ 0 w 3352800"/>
              <a:gd name="connsiteY0" fmla="*/ 96002 h 990408"/>
              <a:gd name="connsiteX1" fmla="*/ 96002 w 3352800"/>
              <a:gd name="connsiteY1" fmla="*/ 0 h 990408"/>
              <a:gd name="connsiteX2" fmla="*/ 558800 w 3352800"/>
              <a:gd name="connsiteY2" fmla="*/ 0 h 990408"/>
              <a:gd name="connsiteX3" fmla="*/ 558800 w 3352800"/>
              <a:gd name="connsiteY3" fmla="*/ 0 h 990408"/>
              <a:gd name="connsiteX4" fmla="*/ 1397000 w 3352800"/>
              <a:gd name="connsiteY4" fmla="*/ 0 h 990408"/>
              <a:gd name="connsiteX5" fmla="*/ 3256798 w 3352800"/>
              <a:gd name="connsiteY5" fmla="*/ 0 h 990408"/>
              <a:gd name="connsiteX6" fmla="*/ 3352800 w 3352800"/>
              <a:gd name="connsiteY6" fmla="*/ 96002 h 990408"/>
              <a:gd name="connsiteX7" fmla="*/ 3352800 w 3352800"/>
              <a:gd name="connsiteY7" fmla="*/ 336000 h 990408"/>
              <a:gd name="connsiteX8" fmla="*/ 3352800 w 3352800"/>
              <a:gd name="connsiteY8" fmla="*/ 336000 h 990408"/>
              <a:gd name="connsiteX9" fmla="*/ 3352800 w 3352800"/>
              <a:gd name="connsiteY9" fmla="*/ 480000 h 990408"/>
              <a:gd name="connsiteX10" fmla="*/ 3352800 w 3352800"/>
              <a:gd name="connsiteY10" fmla="*/ 479998 h 990408"/>
              <a:gd name="connsiteX11" fmla="*/ 3256798 w 3352800"/>
              <a:gd name="connsiteY11" fmla="*/ 576000 h 990408"/>
              <a:gd name="connsiteX12" fmla="*/ 1397000 w 3352800"/>
              <a:gd name="connsiteY12" fmla="*/ 576000 h 990408"/>
              <a:gd name="connsiteX13" fmla="*/ 88911 w 3352800"/>
              <a:gd name="connsiteY13" fmla="*/ 990408 h 990408"/>
              <a:gd name="connsiteX14" fmla="*/ 558800 w 3352800"/>
              <a:gd name="connsiteY14" fmla="*/ 576000 h 990408"/>
              <a:gd name="connsiteX15" fmla="*/ 96002 w 3352800"/>
              <a:gd name="connsiteY15" fmla="*/ 576000 h 990408"/>
              <a:gd name="connsiteX16" fmla="*/ 0 w 3352800"/>
              <a:gd name="connsiteY16" fmla="*/ 479998 h 990408"/>
              <a:gd name="connsiteX17" fmla="*/ 0 w 3352800"/>
              <a:gd name="connsiteY17" fmla="*/ 480000 h 990408"/>
              <a:gd name="connsiteX18" fmla="*/ 0 w 3352800"/>
              <a:gd name="connsiteY18" fmla="*/ 336000 h 990408"/>
              <a:gd name="connsiteX19" fmla="*/ 0 w 3352800"/>
              <a:gd name="connsiteY19" fmla="*/ 336000 h 990408"/>
              <a:gd name="connsiteX20" fmla="*/ 0 w 3352800"/>
              <a:gd name="connsiteY20" fmla="*/ 96002 h 990408"/>
              <a:gd name="connsiteX0" fmla="*/ 0 w 3352800"/>
              <a:gd name="connsiteY0" fmla="*/ 96002 h 1144643"/>
              <a:gd name="connsiteX1" fmla="*/ 96002 w 3352800"/>
              <a:gd name="connsiteY1" fmla="*/ 0 h 1144643"/>
              <a:gd name="connsiteX2" fmla="*/ 558800 w 3352800"/>
              <a:gd name="connsiteY2" fmla="*/ 0 h 1144643"/>
              <a:gd name="connsiteX3" fmla="*/ 558800 w 3352800"/>
              <a:gd name="connsiteY3" fmla="*/ 0 h 1144643"/>
              <a:gd name="connsiteX4" fmla="*/ 1397000 w 3352800"/>
              <a:gd name="connsiteY4" fmla="*/ 0 h 1144643"/>
              <a:gd name="connsiteX5" fmla="*/ 3256798 w 3352800"/>
              <a:gd name="connsiteY5" fmla="*/ 0 h 1144643"/>
              <a:gd name="connsiteX6" fmla="*/ 3352800 w 3352800"/>
              <a:gd name="connsiteY6" fmla="*/ 96002 h 1144643"/>
              <a:gd name="connsiteX7" fmla="*/ 3352800 w 3352800"/>
              <a:gd name="connsiteY7" fmla="*/ 336000 h 1144643"/>
              <a:gd name="connsiteX8" fmla="*/ 3352800 w 3352800"/>
              <a:gd name="connsiteY8" fmla="*/ 336000 h 1144643"/>
              <a:gd name="connsiteX9" fmla="*/ 3352800 w 3352800"/>
              <a:gd name="connsiteY9" fmla="*/ 480000 h 1144643"/>
              <a:gd name="connsiteX10" fmla="*/ 3352800 w 3352800"/>
              <a:gd name="connsiteY10" fmla="*/ 479998 h 1144643"/>
              <a:gd name="connsiteX11" fmla="*/ 3256798 w 3352800"/>
              <a:gd name="connsiteY11" fmla="*/ 576000 h 1144643"/>
              <a:gd name="connsiteX12" fmla="*/ 1397000 w 3352800"/>
              <a:gd name="connsiteY12" fmla="*/ 576000 h 1144643"/>
              <a:gd name="connsiteX13" fmla="*/ 2899845 w 3352800"/>
              <a:gd name="connsiteY13" fmla="*/ 1144643 h 1144643"/>
              <a:gd name="connsiteX14" fmla="*/ 558800 w 3352800"/>
              <a:gd name="connsiteY14" fmla="*/ 576000 h 1144643"/>
              <a:gd name="connsiteX15" fmla="*/ 96002 w 3352800"/>
              <a:gd name="connsiteY15" fmla="*/ 576000 h 1144643"/>
              <a:gd name="connsiteX16" fmla="*/ 0 w 3352800"/>
              <a:gd name="connsiteY16" fmla="*/ 479998 h 1144643"/>
              <a:gd name="connsiteX17" fmla="*/ 0 w 3352800"/>
              <a:gd name="connsiteY17" fmla="*/ 480000 h 1144643"/>
              <a:gd name="connsiteX18" fmla="*/ 0 w 3352800"/>
              <a:gd name="connsiteY18" fmla="*/ 336000 h 1144643"/>
              <a:gd name="connsiteX19" fmla="*/ 0 w 3352800"/>
              <a:gd name="connsiteY19" fmla="*/ 336000 h 1144643"/>
              <a:gd name="connsiteX20" fmla="*/ 0 w 3352800"/>
              <a:gd name="connsiteY20" fmla="*/ 96002 h 11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52800" h="1144643">
                <a:moveTo>
                  <a:pt x="0" y="96002"/>
                </a:moveTo>
                <a:cubicBezTo>
                  <a:pt x="0" y="42982"/>
                  <a:pt x="42982" y="0"/>
                  <a:pt x="96002" y="0"/>
                </a:cubicBezTo>
                <a:lnTo>
                  <a:pt x="558800" y="0"/>
                </a:lnTo>
                <a:lnTo>
                  <a:pt x="558800" y="0"/>
                </a:lnTo>
                <a:lnTo>
                  <a:pt x="1397000" y="0"/>
                </a:lnTo>
                <a:lnTo>
                  <a:pt x="3256798" y="0"/>
                </a:lnTo>
                <a:cubicBezTo>
                  <a:pt x="3309818" y="0"/>
                  <a:pt x="3352800" y="42982"/>
                  <a:pt x="3352800" y="96002"/>
                </a:cubicBezTo>
                <a:lnTo>
                  <a:pt x="3352800" y="336000"/>
                </a:lnTo>
                <a:lnTo>
                  <a:pt x="3352800" y="336000"/>
                </a:lnTo>
                <a:lnTo>
                  <a:pt x="3352800" y="480000"/>
                </a:lnTo>
                <a:lnTo>
                  <a:pt x="3352800" y="479998"/>
                </a:lnTo>
                <a:cubicBezTo>
                  <a:pt x="3352800" y="533018"/>
                  <a:pt x="3309818" y="576000"/>
                  <a:pt x="3256798" y="576000"/>
                </a:cubicBezTo>
                <a:lnTo>
                  <a:pt x="1397000" y="576000"/>
                </a:lnTo>
                <a:lnTo>
                  <a:pt x="2899845" y="1144643"/>
                </a:lnTo>
                <a:lnTo>
                  <a:pt x="558800" y="576000"/>
                </a:lnTo>
                <a:lnTo>
                  <a:pt x="96002" y="576000"/>
                </a:lnTo>
                <a:cubicBezTo>
                  <a:pt x="42982" y="576000"/>
                  <a:pt x="0" y="533018"/>
                  <a:pt x="0" y="479998"/>
                </a:cubicBezTo>
                <a:lnTo>
                  <a:pt x="0" y="480000"/>
                </a:lnTo>
                <a:lnTo>
                  <a:pt x="0" y="336000"/>
                </a:lnTo>
                <a:lnTo>
                  <a:pt x="0" y="336000"/>
                </a:lnTo>
                <a:lnTo>
                  <a:pt x="0" y="96002"/>
                </a:lnTo>
                <a:close/>
              </a:path>
            </a:pathLst>
          </a:custGeom>
          <a:blipFill rotWithShape="0">
            <a:blip r:embed="rId3" cstate="print"/>
            <a:stretch>
              <a:fillRect l="-48043" t="-125547" r="-215593" b="-279015"/>
            </a:stretch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ОБЪЕКТИВНОСТЬ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1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92777" y="3048559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2"/>
            <a:ext cx="11214100" cy="1198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Принципы контроля знаний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3832" y="3196373"/>
            <a:ext cx="8517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Включает:</a:t>
            </a:r>
          </a:p>
          <a:p>
            <a:r>
              <a:rPr lang="ru-RU" sz="2000" dirty="0"/>
              <a:t>−</a:t>
            </a:r>
            <a:r>
              <a:rPr lang="ru-RU" sz="2000" dirty="0" smtClean="0"/>
              <a:t> усвоение </a:t>
            </a:r>
            <a:r>
              <a:rPr lang="ru-RU" sz="2000" dirty="0"/>
              <a:t>основных идей </a:t>
            </a:r>
            <a:r>
              <a:rPr lang="ru-RU" sz="2000" dirty="0" smtClean="0"/>
              <a:t>изучаемой темы;</a:t>
            </a:r>
          </a:p>
          <a:p>
            <a:r>
              <a:rPr lang="ru-RU" sz="2000" dirty="0"/>
              <a:t>−</a:t>
            </a:r>
            <a:r>
              <a:rPr lang="ru-RU" sz="2000" dirty="0" smtClean="0"/>
              <a:t> </a:t>
            </a:r>
            <a:r>
              <a:rPr lang="ru-RU" sz="2000" dirty="0"/>
              <a:t>ус­воение учебного материала по определенным содержательным, стержневым линиям </a:t>
            </a:r>
            <a:r>
              <a:rPr lang="ru-RU" sz="2000" dirty="0" smtClean="0"/>
              <a:t>темы;</a:t>
            </a:r>
          </a:p>
          <a:p>
            <a:r>
              <a:rPr lang="ru-RU" sz="2000" dirty="0" smtClean="0"/>
              <a:t>− знание отдельных </a:t>
            </a:r>
            <a:r>
              <a:rPr lang="ru-RU" sz="2000" dirty="0"/>
              <a:t>и существенных фактов, понятий, </a:t>
            </a:r>
            <a:r>
              <a:rPr lang="ru-RU" sz="2000" dirty="0" smtClean="0"/>
              <a:t>закономерностей;</a:t>
            </a:r>
          </a:p>
          <a:p>
            <a:r>
              <a:rPr lang="ru-RU" sz="2000" dirty="0" smtClean="0"/>
              <a:t>− овладение определенными способами </a:t>
            </a:r>
            <a:r>
              <a:rPr lang="ru-RU" sz="2000" dirty="0"/>
              <a:t>действий и </a:t>
            </a:r>
            <a:r>
              <a:rPr lang="ru-RU" sz="2000" dirty="0" smtClean="0"/>
              <a:t>деятельности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982383" y="1593936"/>
            <a:ext cx="8405284" cy="1422400"/>
            <a:chOff x="2982383" y="1549400"/>
            <a:chExt cx="8405284" cy="14224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130799" y="1706431"/>
              <a:ext cx="62568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Охват большого объёма проверяемого материала </a:t>
              </a:r>
            </a:p>
          </p:txBody>
        </p:sp>
        <p:sp>
          <p:nvSpPr>
            <p:cNvPr id="10" name="Скругленная прямоугольная выноска 11"/>
            <p:cNvSpPr/>
            <p:nvPr/>
          </p:nvSpPr>
          <p:spPr bwMode="white">
            <a:xfrm>
              <a:off x="2982383" y="1549400"/>
              <a:ext cx="8405284" cy="1422400"/>
            </a:xfrm>
            <a:custGeom>
              <a:avLst/>
              <a:gdLst>
                <a:gd name="connsiteX0" fmla="*/ 0 w 3352800"/>
                <a:gd name="connsiteY0" fmla="*/ 96002 h 576000"/>
                <a:gd name="connsiteX1" fmla="*/ 96002 w 3352800"/>
                <a:gd name="connsiteY1" fmla="*/ 0 h 576000"/>
                <a:gd name="connsiteX2" fmla="*/ 558800 w 3352800"/>
                <a:gd name="connsiteY2" fmla="*/ 0 h 576000"/>
                <a:gd name="connsiteX3" fmla="*/ 558800 w 3352800"/>
                <a:gd name="connsiteY3" fmla="*/ 0 h 576000"/>
                <a:gd name="connsiteX4" fmla="*/ 1397000 w 3352800"/>
                <a:gd name="connsiteY4" fmla="*/ 0 h 576000"/>
                <a:gd name="connsiteX5" fmla="*/ 3256798 w 3352800"/>
                <a:gd name="connsiteY5" fmla="*/ 0 h 576000"/>
                <a:gd name="connsiteX6" fmla="*/ 3352800 w 3352800"/>
                <a:gd name="connsiteY6" fmla="*/ 96002 h 576000"/>
                <a:gd name="connsiteX7" fmla="*/ 3352800 w 3352800"/>
                <a:gd name="connsiteY7" fmla="*/ 336000 h 576000"/>
                <a:gd name="connsiteX8" fmla="*/ 3352800 w 3352800"/>
                <a:gd name="connsiteY8" fmla="*/ 336000 h 576000"/>
                <a:gd name="connsiteX9" fmla="*/ 3352800 w 3352800"/>
                <a:gd name="connsiteY9" fmla="*/ 480000 h 576000"/>
                <a:gd name="connsiteX10" fmla="*/ 3352800 w 3352800"/>
                <a:gd name="connsiteY10" fmla="*/ 479998 h 576000"/>
                <a:gd name="connsiteX11" fmla="*/ 3256798 w 3352800"/>
                <a:gd name="connsiteY11" fmla="*/ 576000 h 576000"/>
                <a:gd name="connsiteX12" fmla="*/ 1397000 w 3352800"/>
                <a:gd name="connsiteY12" fmla="*/ 576000 h 576000"/>
                <a:gd name="connsiteX13" fmla="*/ 977911 w 3352800"/>
                <a:gd name="connsiteY13" fmla="*/ 648000 h 576000"/>
                <a:gd name="connsiteX14" fmla="*/ 558800 w 3352800"/>
                <a:gd name="connsiteY14" fmla="*/ 576000 h 576000"/>
                <a:gd name="connsiteX15" fmla="*/ 96002 w 3352800"/>
                <a:gd name="connsiteY15" fmla="*/ 576000 h 576000"/>
                <a:gd name="connsiteX16" fmla="*/ 0 w 3352800"/>
                <a:gd name="connsiteY16" fmla="*/ 479998 h 576000"/>
                <a:gd name="connsiteX17" fmla="*/ 0 w 3352800"/>
                <a:gd name="connsiteY17" fmla="*/ 480000 h 576000"/>
                <a:gd name="connsiteX18" fmla="*/ 0 w 3352800"/>
                <a:gd name="connsiteY18" fmla="*/ 336000 h 576000"/>
                <a:gd name="connsiteX19" fmla="*/ 0 w 3352800"/>
                <a:gd name="connsiteY19" fmla="*/ 336000 h 576000"/>
                <a:gd name="connsiteX20" fmla="*/ 0 w 3352800"/>
                <a:gd name="connsiteY20" fmla="*/ 96002 h 576000"/>
                <a:gd name="connsiteX0" fmla="*/ 249756 w 3602556"/>
                <a:gd name="connsiteY0" fmla="*/ 96002 h 1045933"/>
                <a:gd name="connsiteX1" fmla="*/ 345758 w 3602556"/>
                <a:gd name="connsiteY1" fmla="*/ 0 h 1045933"/>
                <a:gd name="connsiteX2" fmla="*/ 808556 w 3602556"/>
                <a:gd name="connsiteY2" fmla="*/ 0 h 1045933"/>
                <a:gd name="connsiteX3" fmla="*/ 808556 w 3602556"/>
                <a:gd name="connsiteY3" fmla="*/ 0 h 1045933"/>
                <a:gd name="connsiteX4" fmla="*/ 1646756 w 3602556"/>
                <a:gd name="connsiteY4" fmla="*/ 0 h 1045933"/>
                <a:gd name="connsiteX5" fmla="*/ 3506554 w 3602556"/>
                <a:gd name="connsiteY5" fmla="*/ 0 h 1045933"/>
                <a:gd name="connsiteX6" fmla="*/ 3602556 w 3602556"/>
                <a:gd name="connsiteY6" fmla="*/ 96002 h 1045933"/>
                <a:gd name="connsiteX7" fmla="*/ 3602556 w 3602556"/>
                <a:gd name="connsiteY7" fmla="*/ 336000 h 1045933"/>
                <a:gd name="connsiteX8" fmla="*/ 3602556 w 3602556"/>
                <a:gd name="connsiteY8" fmla="*/ 336000 h 1045933"/>
                <a:gd name="connsiteX9" fmla="*/ 3602556 w 3602556"/>
                <a:gd name="connsiteY9" fmla="*/ 480000 h 1045933"/>
                <a:gd name="connsiteX10" fmla="*/ 3602556 w 3602556"/>
                <a:gd name="connsiteY10" fmla="*/ 479998 h 1045933"/>
                <a:gd name="connsiteX11" fmla="*/ 3506554 w 3602556"/>
                <a:gd name="connsiteY11" fmla="*/ 576000 h 1045933"/>
                <a:gd name="connsiteX12" fmla="*/ 1646756 w 3602556"/>
                <a:gd name="connsiteY12" fmla="*/ 576000 h 1045933"/>
                <a:gd name="connsiteX13" fmla="*/ 0 w 3602556"/>
                <a:gd name="connsiteY13" fmla="*/ 1045933 h 1045933"/>
                <a:gd name="connsiteX14" fmla="*/ 808556 w 3602556"/>
                <a:gd name="connsiteY14" fmla="*/ 576000 h 1045933"/>
                <a:gd name="connsiteX15" fmla="*/ 345758 w 3602556"/>
                <a:gd name="connsiteY15" fmla="*/ 576000 h 1045933"/>
                <a:gd name="connsiteX16" fmla="*/ 249756 w 3602556"/>
                <a:gd name="connsiteY16" fmla="*/ 479998 h 1045933"/>
                <a:gd name="connsiteX17" fmla="*/ 249756 w 3602556"/>
                <a:gd name="connsiteY17" fmla="*/ 480000 h 1045933"/>
                <a:gd name="connsiteX18" fmla="*/ 249756 w 3602556"/>
                <a:gd name="connsiteY18" fmla="*/ 336000 h 1045933"/>
                <a:gd name="connsiteX19" fmla="*/ 249756 w 3602556"/>
                <a:gd name="connsiteY19" fmla="*/ 336000 h 1045933"/>
                <a:gd name="connsiteX20" fmla="*/ 249756 w 3602556"/>
                <a:gd name="connsiteY20" fmla="*/ 96002 h 1045933"/>
                <a:gd name="connsiteX0" fmla="*/ 0 w 3352800"/>
                <a:gd name="connsiteY0" fmla="*/ 96002 h 1212507"/>
                <a:gd name="connsiteX1" fmla="*/ 96002 w 3352800"/>
                <a:gd name="connsiteY1" fmla="*/ 0 h 1212507"/>
                <a:gd name="connsiteX2" fmla="*/ 558800 w 3352800"/>
                <a:gd name="connsiteY2" fmla="*/ 0 h 1212507"/>
                <a:gd name="connsiteX3" fmla="*/ 558800 w 3352800"/>
                <a:gd name="connsiteY3" fmla="*/ 0 h 1212507"/>
                <a:gd name="connsiteX4" fmla="*/ 1397000 w 3352800"/>
                <a:gd name="connsiteY4" fmla="*/ 0 h 1212507"/>
                <a:gd name="connsiteX5" fmla="*/ 3256798 w 3352800"/>
                <a:gd name="connsiteY5" fmla="*/ 0 h 1212507"/>
                <a:gd name="connsiteX6" fmla="*/ 3352800 w 3352800"/>
                <a:gd name="connsiteY6" fmla="*/ 96002 h 1212507"/>
                <a:gd name="connsiteX7" fmla="*/ 3352800 w 3352800"/>
                <a:gd name="connsiteY7" fmla="*/ 336000 h 1212507"/>
                <a:gd name="connsiteX8" fmla="*/ 3352800 w 3352800"/>
                <a:gd name="connsiteY8" fmla="*/ 336000 h 1212507"/>
                <a:gd name="connsiteX9" fmla="*/ 3352800 w 3352800"/>
                <a:gd name="connsiteY9" fmla="*/ 480000 h 1212507"/>
                <a:gd name="connsiteX10" fmla="*/ 3352800 w 3352800"/>
                <a:gd name="connsiteY10" fmla="*/ 479998 h 1212507"/>
                <a:gd name="connsiteX11" fmla="*/ 3256798 w 3352800"/>
                <a:gd name="connsiteY11" fmla="*/ 576000 h 1212507"/>
                <a:gd name="connsiteX12" fmla="*/ 1397000 w 3352800"/>
                <a:gd name="connsiteY12" fmla="*/ 576000 h 1212507"/>
                <a:gd name="connsiteX13" fmla="*/ 198978 w 3352800"/>
                <a:gd name="connsiteY13" fmla="*/ 1212507 h 1212507"/>
                <a:gd name="connsiteX14" fmla="*/ 558800 w 3352800"/>
                <a:gd name="connsiteY14" fmla="*/ 576000 h 1212507"/>
                <a:gd name="connsiteX15" fmla="*/ 96002 w 3352800"/>
                <a:gd name="connsiteY15" fmla="*/ 576000 h 1212507"/>
                <a:gd name="connsiteX16" fmla="*/ 0 w 3352800"/>
                <a:gd name="connsiteY16" fmla="*/ 479998 h 1212507"/>
                <a:gd name="connsiteX17" fmla="*/ 0 w 3352800"/>
                <a:gd name="connsiteY17" fmla="*/ 480000 h 1212507"/>
                <a:gd name="connsiteX18" fmla="*/ 0 w 3352800"/>
                <a:gd name="connsiteY18" fmla="*/ 336000 h 1212507"/>
                <a:gd name="connsiteX19" fmla="*/ 0 w 3352800"/>
                <a:gd name="connsiteY19" fmla="*/ 336000 h 1212507"/>
                <a:gd name="connsiteX20" fmla="*/ 0 w 3352800"/>
                <a:gd name="connsiteY20" fmla="*/ 96002 h 1212507"/>
                <a:gd name="connsiteX0" fmla="*/ 0 w 3352800"/>
                <a:gd name="connsiteY0" fmla="*/ 96002 h 922545"/>
                <a:gd name="connsiteX1" fmla="*/ 96002 w 3352800"/>
                <a:gd name="connsiteY1" fmla="*/ 0 h 922545"/>
                <a:gd name="connsiteX2" fmla="*/ 558800 w 3352800"/>
                <a:gd name="connsiteY2" fmla="*/ 0 h 922545"/>
                <a:gd name="connsiteX3" fmla="*/ 558800 w 3352800"/>
                <a:gd name="connsiteY3" fmla="*/ 0 h 922545"/>
                <a:gd name="connsiteX4" fmla="*/ 1397000 w 3352800"/>
                <a:gd name="connsiteY4" fmla="*/ 0 h 922545"/>
                <a:gd name="connsiteX5" fmla="*/ 3256798 w 3352800"/>
                <a:gd name="connsiteY5" fmla="*/ 0 h 922545"/>
                <a:gd name="connsiteX6" fmla="*/ 3352800 w 3352800"/>
                <a:gd name="connsiteY6" fmla="*/ 96002 h 922545"/>
                <a:gd name="connsiteX7" fmla="*/ 3352800 w 3352800"/>
                <a:gd name="connsiteY7" fmla="*/ 336000 h 922545"/>
                <a:gd name="connsiteX8" fmla="*/ 3352800 w 3352800"/>
                <a:gd name="connsiteY8" fmla="*/ 336000 h 922545"/>
                <a:gd name="connsiteX9" fmla="*/ 3352800 w 3352800"/>
                <a:gd name="connsiteY9" fmla="*/ 480000 h 922545"/>
                <a:gd name="connsiteX10" fmla="*/ 3352800 w 3352800"/>
                <a:gd name="connsiteY10" fmla="*/ 479998 h 922545"/>
                <a:gd name="connsiteX11" fmla="*/ 3256798 w 3352800"/>
                <a:gd name="connsiteY11" fmla="*/ 576000 h 922545"/>
                <a:gd name="connsiteX12" fmla="*/ 1397000 w 3352800"/>
                <a:gd name="connsiteY12" fmla="*/ 576000 h 922545"/>
                <a:gd name="connsiteX13" fmla="*/ 427578 w 3352800"/>
                <a:gd name="connsiteY13" fmla="*/ 922545 h 922545"/>
                <a:gd name="connsiteX14" fmla="*/ 558800 w 3352800"/>
                <a:gd name="connsiteY14" fmla="*/ 576000 h 922545"/>
                <a:gd name="connsiteX15" fmla="*/ 96002 w 3352800"/>
                <a:gd name="connsiteY15" fmla="*/ 576000 h 922545"/>
                <a:gd name="connsiteX16" fmla="*/ 0 w 3352800"/>
                <a:gd name="connsiteY16" fmla="*/ 479998 h 922545"/>
                <a:gd name="connsiteX17" fmla="*/ 0 w 3352800"/>
                <a:gd name="connsiteY17" fmla="*/ 480000 h 922545"/>
                <a:gd name="connsiteX18" fmla="*/ 0 w 3352800"/>
                <a:gd name="connsiteY18" fmla="*/ 336000 h 922545"/>
                <a:gd name="connsiteX19" fmla="*/ 0 w 3352800"/>
                <a:gd name="connsiteY19" fmla="*/ 336000 h 922545"/>
                <a:gd name="connsiteX20" fmla="*/ 0 w 3352800"/>
                <a:gd name="connsiteY20" fmla="*/ 96002 h 922545"/>
                <a:gd name="connsiteX0" fmla="*/ 131222 w 3484022"/>
                <a:gd name="connsiteY0" fmla="*/ 96002 h 941053"/>
                <a:gd name="connsiteX1" fmla="*/ 227224 w 3484022"/>
                <a:gd name="connsiteY1" fmla="*/ 0 h 941053"/>
                <a:gd name="connsiteX2" fmla="*/ 690022 w 3484022"/>
                <a:gd name="connsiteY2" fmla="*/ 0 h 941053"/>
                <a:gd name="connsiteX3" fmla="*/ 690022 w 3484022"/>
                <a:gd name="connsiteY3" fmla="*/ 0 h 941053"/>
                <a:gd name="connsiteX4" fmla="*/ 1528222 w 3484022"/>
                <a:gd name="connsiteY4" fmla="*/ 0 h 941053"/>
                <a:gd name="connsiteX5" fmla="*/ 3388020 w 3484022"/>
                <a:gd name="connsiteY5" fmla="*/ 0 h 941053"/>
                <a:gd name="connsiteX6" fmla="*/ 3484022 w 3484022"/>
                <a:gd name="connsiteY6" fmla="*/ 96002 h 941053"/>
                <a:gd name="connsiteX7" fmla="*/ 3484022 w 3484022"/>
                <a:gd name="connsiteY7" fmla="*/ 336000 h 941053"/>
                <a:gd name="connsiteX8" fmla="*/ 3484022 w 3484022"/>
                <a:gd name="connsiteY8" fmla="*/ 336000 h 941053"/>
                <a:gd name="connsiteX9" fmla="*/ 3484022 w 3484022"/>
                <a:gd name="connsiteY9" fmla="*/ 480000 h 941053"/>
                <a:gd name="connsiteX10" fmla="*/ 3484022 w 3484022"/>
                <a:gd name="connsiteY10" fmla="*/ 479998 h 941053"/>
                <a:gd name="connsiteX11" fmla="*/ 3388020 w 3484022"/>
                <a:gd name="connsiteY11" fmla="*/ 576000 h 941053"/>
                <a:gd name="connsiteX12" fmla="*/ 1528222 w 3484022"/>
                <a:gd name="connsiteY12" fmla="*/ 576000 h 941053"/>
                <a:gd name="connsiteX13" fmla="*/ 0 w 3484022"/>
                <a:gd name="connsiteY13" fmla="*/ 941053 h 941053"/>
                <a:gd name="connsiteX14" fmla="*/ 690022 w 3484022"/>
                <a:gd name="connsiteY14" fmla="*/ 576000 h 941053"/>
                <a:gd name="connsiteX15" fmla="*/ 227224 w 3484022"/>
                <a:gd name="connsiteY15" fmla="*/ 576000 h 941053"/>
                <a:gd name="connsiteX16" fmla="*/ 131222 w 3484022"/>
                <a:gd name="connsiteY16" fmla="*/ 479998 h 941053"/>
                <a:gd name="connsiteX17" fmla="*/ 131222 w 3484022"/>
                <a:gd name="connsiteY17" fmla="*/ 480000 h 941053"/>
                <a:gd name="connsiteX18" fmla="*/ 131222 w 3484022"/>
                <a:gd name="connsiteY18" fmla="*/ 336000 h 941053"/>
                <a:gd name="connsiteX19" fmla="*/ 131222 w 3484022"/>
                <a:gd name="connsiteY19" fmla="*/ 336000 h 941053"/>
                <a:gd name="connsiteX20" fmla="*/ 131222 w 3484022"/>
                <a:gd name="connsiteY20" fmla="*/ 96002 h 941053"/>
                <a:gd name="connsiteX0" fmla="*/ 0 w 3352800"/>
                <a:gd name="connsiteY0" fmla="*/ 96002 h 990408"/>
                <a:gd name="connsiteX1" fmla="*/ 96002 w 3352800"/>
                <a:gd name="connsiteY1" fmla="*/ 0 h 990408"/>
                <a:gd name="connsiteX2" fmla="*/ 558800 w 3352800"/>
                <a:gd name="connsiteY2" fmla="*/ 0 h 990408"/>
                <a:gd name="connsiteX3" fmla="*/ 558800 w 3352800"/>
                <a:gd name="connsiteY3" fmla="*/ 0 h 990408"/>
                <a:gd name="connsiteX4" fmla="*/ 1397000 w 3352800"/>
                <a:gd name="connsiteY4" fmla="*/ 0 h 990408"/>
                <a:gd name="connsiteX5" fmla="*/ 3256798 w 3352800"/>
                <a:gd name="connsiteY5" fmla="*/ 0 h 990408"/>
                <a:gd name="connsiteX6" fmla="*/ 3352800 w 3352800"/>
                <a:gd name="connsiteY6" fmla="*/ 96002 h 990408"/>
                <a:gd name="connsiteX7" fmla="*/ 3352800 w 3352800"/>
                <a:gd name="connsiteY7" fmla="*/ 336000 h 990408"/>
                <a:gd name="connsiteX8" fmla="*/ 3352800 w 3352800"/>
                <a:gd name="connsiteY8" fmla="*/ 336000 h 990408"/>
                <a:gd name="connsiteX9" fmla="*/ 3352800 w 3352800"/>
                <a:gd name="connsiteY9" fmla="*/ 480000 h 990408"/>
                <a:gd name="connsiteX10" fmla="*/ 3352800 w 3352800"/>
                <a:gd name="connsiteY10" fmla="*/ 479998 h 990408"/>
                <a:gd name="connsiteX11" fmla="*/ 3256798 w 3352800"/>
                <a:gd name="connsiteY11" fmla="*/ 576000 h 990408"/>
                <a:gd name="connsiteX12" fmla="*/ 1397000 w 3352800"/>
                <a:gd name="connsiteY12" fmla="*/ 576000 h 990408"/>
                <a:gd name="connsiteX13" fmla="*/ 88911 w 3352800"/>
                <a:gd name="connsiteY13" fmla="*/ 990408 h 990408"/>
                <a:gd name="connsiteX14" fmla="*/ 558800 w 3352800"/>
                <a:gd name="connsiteY14" fmla="*/ 576000 h 990408"/>
                <a:gd name="connsiteX15" fmla="*/ 96002 w 3352800"/>
                <a:gd name="connsiteY15" fmla="*/ 576000 h 990408"/>
                <a:gd name="connsiteX16" fmla="*/ 0 w 3352800"/>
                <a:gd name="connsiteY16" fmla="*/ 479998 h 990408"/>
                <a:gd name="connsiteX17" fmla="*/ 0 w 3352800"/>
                <a:gd name="connsiteY17" fmla="*/ 480000 h 990408"/>
                <a:gd name="connsiteX18" fmla="*/ 0 w 3352800"/>
                <a:gd name="connsiteY18" fmla="*/ 336000 h 990408"/>
                <a:gd name="connsiteX19" fmla="*/ 0 w 3352800"/>
                <a:gd name="connsiteY19" fmla="*/ 336000 h 990408"/>
                <a:gd name="connsiteX20" fmla="*/ 0 w 3352800"/>
                <a:gd name="connsiteY20" fmla="*/ 96002 h 990408"/>
                <a:gd name="connsiteX0" fmla="*/ 0 w 3352800"/>
                <a:gd name="connsiteY0" fmla="*/ 96002 h 1144643"/>
                <a:gd name="connsiteX1" fmla="*/ 96002 w 3352800"/>
                <a:gd name="connsiteY1" fmla="*/ 0 h 1144643"/>
                <a:gd name="connsiteX2" fmla="*/ 558800 w 3352800"/>
                <a:gd name="connsiteY2" fmla="*/ 0 h 1144643"/>
                <a:gd name="connsiteX3" fmla="*/ 558800 w 3352800"/>
                <a:gd name="connsiteY3" fmla="*/ 0 h 1144643"/>
                <a:gd name="connsiteX4" fmla="*/ 1397000 w 3352800"/>
                <a:gd name="connsiteY4" fmla="*/ 0 h 1144643"/>
                <a:gd name="connsiteX5" fmla="*/ 3256798 w 3352800"/>
                <a:gd name="connsiteY5" fmla="*/ 0 h 1144643"/>
                <a:gd name="connsiteX6" fmla="*/ 3352800 w 3352800"/>
                <a:gd name="connsiteY6" fmla="*/ 96002 h 1144643"/>
                <a:gd name="connsiteX7" fmla="*/ 3352800 w 3352800"/>
                <a:gd name="connsiteY7" fmla="*/ 336000 h 1144643"/>
                <a:gd name="connsiteX8" fmla="*/ 3352800 w 3352800"/>
                <a:gd name="connsiteY8" fmla="*/ 336000 h 1144643"/>
                <a:gd name="connsiteX9" fmla="*/ 3352800 w 3352800"/>
                <a:gd name="connsiteY9" fmla="*/ 480000 h 1144643"/>
                <a:gd name="connsiteX10" fmla="*/ 3352800 w 3352800"/>
                <a:gd name="connsiteY10" fmla="*/ 479998 h 1144643"/>
                <a:gd name="connsiteX11" fmla="*/ 3256798 w 3352800"/>
                <a:gd name="connsiteY11" fmla="*/ 576000 h 1144643"/>
                <a:gd name="connsiteX12" fmla="*/ 1397000 w 3352800"/>
                <a:gd name="connsiteY12" fmla="*/ 576000 h 1144643"/>
                <a:gd name="connsiteX13" fmla="*/ 2899845 w 3352800"/>
                <a:gd name="connsiteY13" fmla="*/ 1144643 h 1144643"/>
                <a:gd name="connsiteX14" fmla="*/ 558800 w 3352800"/>
                <a:gd name="connsiteY14" fmla="*/ 576000 h 1144643"/>
                <a:gd name="connsiteX15" fmla="*/ 96002 w 3352800"/>
                <a:gd name="connsiteY15" fmla="*/ 576000 h 1144643"/>
                <a:gd name="connsiteX16" fmla="*/ 0 w 3352800"/>
                <a:gd name="connsiteY16" fmla="*/ 479998 h 1144643"/>
                <a:gd name="connsiteX17" fmla="*/ 0 w 3352800"/>
                <a:gd name="connsiteY17" fmla="*/ 480000 h 1144643"/>
                <a:gd name="connsiteX18" fmla="*/ 0 w 3352800"/>
                <a:gd name="connsiteY18" fmla="*/ 336000 h 1144643"/>
                <a:gd name="connsiteX19" fmla="*/ 0 w 3352800"/>
                <a:gd name="connsiteY19" fmla="*/ 336000 h 1144643"/>
                <a:gd name="connsiteX20" fmla="*/ 0 w 3352800"/>
                <a:gd name="connsiteY20" fmla="*/ 96002 h 1144643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2049615 w 4843615"/>
                <a:gd name="connsiteY14" fmla="*/ 576000 h 903566"/>
                <a:gd name="connsiteX15" fmla="*/ 1586817 w 4843615"/>
                <a:gd name="connsiteY15" fmla="*/ 57600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586817 w 4843615"/>
                <a:gd name="connsiteY15" fmla="*/ 57600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490815 w 4843615"/>
                <a:gd name="connsiteY16" fmla="*/ 479998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316385 w 4843615"/>
                <a:gd name="connsiteY16" fmla="*/ 364482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16385 w 4843615"/>
                <a:gd name="connsiteY16" fmla="*/ 364482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16385 w 4843615"/>
                <a:gd name="connsiteY16" fmla="*/ 364482 h 903566"/>
                <a:gd name="connsiteX17" fmla="*/ 1419798 w 4843615"/>
                <a:gd name="connsiteY17" fmla="*/ 446524 h 903566"/>
                <a:gd name="connsiteX18" fmla="*/ 1381174 w 4843615"/>
                <a:gd name="connsiteY18" fmla="*/ 354439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381174 w 4843615"/>
                <a:gd name="connsiteY18" fmla="*/ 354439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440979 w 4843615"/>
                <a:gd name="connsiteY18" fmla="*/ 389596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540653 w 4843615"/>
                <a:gd name="connsiteY18" fmla="*/ 419731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847679 w 4200479"/>
                <a:gd name="connsiteY0" fmla="*/ 96002 h 778457"/>
                <a:gd name="connsiteX1" fmla="*/ 943681 w 4200479"/>
                <a:gd name="connsiteY1" fmla="*/ 0 h 778457"/>
                <a:gd name="connsiteX2" fmla="*/ 1406479 w 4200479"/>
                <a:gd name="connsiteY2" fmla="*/ 0 h 778457"/>
                <a:gd name="connsiteX3" fmla="*/ 1406479 w 4200479"/>
                <a:gd name="connsiteY3" fmla="*/ 0 h 778457"/>
                <a:gd name="connsiteX4" fmla="*/ 2244679 w 4200479"/>
                <a:gd name="connsiteY4" fmla="*/ 0 h 778457"/>
                <a:gd name="connsiteX5" fmla="*/ 4104477 w 4200479"/>
                <a:gd name="connsiteY5" fmla="*/ 0 h 778457"/>
                <a:gd name="connsiteX6" fmla="*/ 4200479 w 4200479"/>
                <a:gd name="connsiteY6" fmla="*/ 96002 h 778457"/>
                <a:gd name="connsiteX7" fmla="*/ 4200479 w 4200479"/>
                <a:gd name="connsiteY7" fmla="*/ 336000 h 778457"/>
                <a:gd name="connsiteX8" fmla="*/ 4200479 w 4200479"/>
                <a:gd name="connsiteY8" fmla="*/ 336000 h 778457"/>
                <a:gd name="connsiteX9" fmla="*/ 4200479 w 4200479"/>
                <a:gd name="connsiteY9" fmla="*/ 480000 h 778457"/>
                <a:gd name="connsiteX10" fmla="*/ 4200479 w 4200479"/>
                <a:gd name="connsiteY10" fmla="*/ 479998 h 778457"/>
                <a:gd name="connsiteX11" fmla="*/ 4104477 w 4200479"/>
                <a:gd name="connsiteY11" fmla="*/ 576000 h 778457"/>
                <a:gd name="connsiteX12" fmla="*/ 2244679 w 4200479"/>
                <a:gd name="connsiteY12" fmla="*/ 576000 h 778457"/>
                <a:gd name="connsiteX13" fmla="*/ 0 w 4200479"/>
                <a:gd name="connsiteY13" fmla="*/ 778457 h 778457"/>
                <a:gd name="connsiteX14" fmla="*/ 439637 w 4200479"/>
                <a:gd name="connsiteY14" fmla="*/ 535821 h 778457"/>
                <a:gd name="connsiteX15" fmla="*/ 699479 w 4200479"/>
                <a:gd name="connsiteY15" fmla="*/ 470529 h 778457"/>
                <a:gd name="connsiteX16" fmla="*/ 718102 w 4200479"/>
                <a:gd name="connsiteY16" fmla="*/ 444841 h 778457"/>
                <a:gd name="connsiteX17" fmla="*/ 776662 w 4200479"/>
                <a:gd name="connsiteY17" fmla="*/ 446524 h 778457"/>
                <a:gd name="connsiteX18" fmla="*/ 897517 w 4200479"/>
                <a:gd name="connsiteY18" fmla="*/ 419731 h 778457"/>
                <a:gd name="connsiteX19" fmla="*/ 847679 w 4200479"/>
                <a:gd name="connsiteY19" fmla="*/ 336000 h 778457"/>
                <a:gd name="connsiteX20" fmla="*/ 847679 w 4200479"/>
                <a:gd name="connsiteY20" fmla="*/ 336000 h 778457"/>
                <a:gd name="connsiteX21" fmla="*/ 847679 w 4200479"/>
                <a:gd name="connsiteY21" fmla="*/ 96002 h 778457"/>
                <a:gd name="connsiteX0" fmla="*/ 847679 w 4200479"/>
                <a:gd name="connsiteY0" fmla="*/ 96002 h 778457"/>
                <a:gd name="connsiteX1" fmla="*/ 943681 w 4200479"/>
                <a:gd name="connsiteY1" fmla="*/ 0 h 778457"/>
                <a:gd name="connsiteX2" fmla="*/ 1406479 w 4200479"/>
                <a:gd name="connsiteY2" fmla="*/ 0 h 778457"/>
                <a:gd name="connsiteX3" fmla="*/ 1406479 w 4200479"/>
                <a:gd name="connsiteY3" fmla="*/ 0 h 778457"/>
                <a:gd name="connsiteX4" fmla="*/ 2244679 w 4200479"/>
                <a:gd name="connsiteY4" fmla="*/ 0 h 778457"/>
                <a:gd name="connsiteX5" fmla="*/ 4104477 w 4200479"/>
                <a:gd name="connsiteY5" fmla="*/ 0 h 778457"/>
                <a:gd name="connsiteX6" fmla="*/ 4200479 w 4200479"/>
                <a:gd name="connsiteY6" fmla="*/ 96002 h 778457"/>
                <a:gd name="connsiteX7" fmla="*/ 4200479 w 4200479"/>
                <a:gd name="connsiteY7" fmla="*/ 336000 h 778457"/>
                <a:gd name="connsiteX8" fmla="*/ 4200479 w 4200479"/>
                <a:gd name="connsiteY8" fmla="*/ 336000 h 778457"/>
                <a:gd name="connsiteX9" fmla="*/ 4200479 w 4200479"/>
                <a:gd name="connsiteY9" fmla="*/ 480000 h 778457"/>
                <a:gd name="connsiteX10" fmla="*/ 4200479 w 4200479"/>
                <a:gd name="connsiteY10" fmla="*/ 479998 h 778457"/>
                <a:gd name="connsiteX11" fmla="*/ 4104477 w 4200479"/>
                <a:gd name="connsiteY11" fmla="*/ 576000 h 778457"/>
                <a:gd name="connsiteX12" fmla="*/ 2244679 w 4200479"/>
                <a:gd name="connsiteY12" fmla="*/ 576000 h 778457"/>
                <a:gd name="connsiteX13" fmla="*/ 1069424 w 4200479"/>
                <a:gd name="connsiteY13" fmla="*/ 583843 h 778457"/>
                <a:gd name="connsiteX14" fmla="*/ 0 w 4200479"/>
                <a:gd name="connsiteY14" fmla="*/ 778457 h 778457"/>
                <a:gd name="connsiteX15" fmla="*/ 439637 w 4200479"/>
                <a:gd name="connsiteY15" fmla="*/ 535821 h 778457"/>
                <a:gd name="connsiteX16" fmla="*/ 699479 w 4200479"/>
                <a:gd name="connsiteY16" fmla="*/ 470529 h 778457"/>
                <a:gd name="connsiteX17" fmla="*/ 718102 w 4200479"/>
                <a:gd name="connsiteY17" fmla="*/ 444841 h 778457"/>
                <a:gd name="connsiteX18" fmla="*/ 776662 w 4200479"/>
                <a:gd name="connsiteY18" fmla="*/ 446524 h 778457"/>
                <a:gd name="connsiteX19" fmla="*/ 897517 w 4200479"/>
                <a:gd name="connsiteY19" fmla="*/ 419731 h 778457"/>
                <a:gd name="connsiteX20" fmla="*/ 847679 w 4200479"/>
                <a:gd name="connsiteY20" fmla="*/ 336000 h 778457"/>
                <a:gd name="connsiteX21" fmla="*/ 847679 w 4200479"/>
                <a:gd name="connsiteY21" fmla="*/ 336000 h 778457"/>
                <a:gd name="connsiteX22" fmla="*/ 847679 w 4200479"/>
                <a:gd name="connsiteY22" fmla="*/ 96002 h 77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0479" h="778457">
                  <a:moveTo>
                    <a:pt x="847679" y="96002"/>
                  </a:moveTo>
                  <a:cubicBezTo>
                    <a:pt x="847679" y="42982"/>
                    <a:pt x="890661" y="0"/>
                    <a:pt x="943681" y="0"/>
                  </a:cubicBezTo>
                  <a:lnTo>
                    <a:pt x="1406479" y="0"/>
                  </a:lnTo>
                  <a:lnTo>
                    <a:pt x="1406479" y="0"/>
                  </a:lnTo>
                  <a:lnTo>
                    <a:pt x="2244679" y="0"/>
                  </a:lnTo>
                  <a:lnTo>
                    <a:pt x="4104477" y="0"/>
                  </a:lnTo>
                  <a:cubicBezTo>
                    <a:pt x="4157497" y="0"/>
                    <a:pt x="4200479" y="42982"/>
                    <a:pt x="4200479" y="96002"/>
                  </a:cubicBezTo>
                  <a:lnTo>
                    <a:pt x="4200479" y="336000"/>
                  </a:lnTo>
                  <a:lnTo>
                    <a:pt x="4200479" y="336000"/>
                  </a:lnTo>
                  <a:lnTo>
                    <a:pt x="4200479" y="480000"/>
                  </a:lnTo>
                  <a:lnTo>
                    <a:pt x="4200479" y="479998"/>
                  </a:lnTo>
                  <a:cubicBezTo>
                    <a:pt x="4200479" y="533018"/>
                    <a:pt x="4157497" y="576000"/>
                    <a:pt x="4104477" y="576000"/>
                  </a:cubicBezTo>
                  <a:lnTo>
                    <a:pt x="2244679" y="576000"/>
                  </a:lnTo>
                  <a:cubicBezTo>
                    <a:pt x="2236552" y="577070"/>
                    <a:pt x="1077551" y="582773"/>
                    <a:pt x="1069424" y="583843"/>
                  </a:cubicBezTo>
                  <a:lnTo>
                    <a:pt x="0" y="778457"/>
                  </a:lnTo>
                  <a:lnTo>
                    <a:pt x="439637" y="535821"/>
                  </a:lnTo>
                  <a:lnTo>
                    <a:pt x="699479" y="470529"/>
                  </a:lnTo>
                  <a:cubicBezTo>
                    <a:pt x="646459" y="470529"/>
                    <a:pt x="718102" y="497861"/>
                    <a:pt x="718102" y="444841"/>
                  </a:cubicBezTo>
                  <a:cubicBezTo>
                    <a:pt x="725993" y="445402"/>
                    <a:pt x="768771" y="445963"/>
                    <a:pt x="776662" y="446524"/>
                  </a:cubicBezTo>
                  <a:lnTo>
                    <a:pt x="897517" y="419731"/>
                  </a:lnTo>
                  <a:lnTo>
                    <a:pt x="847679" y="336000"/>
                  </a:lnTo>
                  <a:lnTo>
                    <a:pt x="847679" y="336000"/>
                  </a:lnTo>
                  <a:lnTo>
                    <a:pt x="847679" y="96002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   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 useBgFill="1">
        <p:nvSpPr>
          <p:cNvPr id="13" name="Скругленная прямоугольная выноска 11"/>
          <p:cNvSpPr/>
          <p:nvPr/>
        </p:nvSpPr>
        <p:spPr bwMode="white">
          <a:xfrm flipH="1">
            <a:off x="1610782" y="1750967"/>
            <a:ext cx="3352800" cy="1570868"/>
          </a:xfrm>
          <a:custGeom>
            <a:avLst/>
            <a:gdLst>
              <a:gd name="connsiteX0" fmla="*/ 0 w 3352800"/>
              <a:gd name="connsiteY0" fmla="*/ 96002 h 576000"/>
              <a:gd name="connsiteX1" fmla="*/ 96002 w 3352800"/>
              <a:gd name="connsiteY1" fmla="*/ 0 h 576000"/>
              <a:gd name="connsiteX2" fmla="*/ 558800 w 3352800"/>
              <a:gd name="connsiteY2" fmla="*/ 0 h 576000"/>
              <a:gd name="connsiteX3" fmla="*/ 558800 w 3352800"/>
              <a:gd name="connsiteY3" fmla="*/ 0 h 576000"/>
              <a:gd name="connsiteX4" fmla="*/ 1397000 w 3352800"/>
              <a:gd name="connsiteY4" fmla="*/ 0 h 576000"/>
              <a:gd name="connsiteX5" fmla="*/ 3256798 w 3352800"/>
              <a:gd name="connsiteY5" fmla="*/ 0 h 576000"/>
              <a:gd name="connsiteX6" fmla="*/ 3352800 w 3352800"/>
              <a:gd name="connsiteY6" fmla="*/ 96002 h 576000"/>
              <a:gd name="connsiteX7" fmla="*/ 3352800 w 3352800"/>
              <a:gd name="connsiteY7" fmla="*/ 336000 h 576000"/>
              <a:gd name="connsiteX8" fmla="*/ 3352800 w 3352800"/>
              <a:gd name="connsiteY8" fmla="*/ 336000 h 576000"/>
              <a:gd name="connsiteX9" fmla="*/ 3352800 w 3352800"/>
              <a:gd name="connsiteY9" fmla="*/ 480000 h 576000"/>
              <a:gd name="connsiteX10" fmla="*/ 3352800 w 3352800"/>
              <a:gd name="connsiteY10" fmla="*/ 479998 h 576000"/>
              <a:gd name="connsiteX11" fmla="*/ 3256798 w 3352800"/>
              <a:gd name="connsiteY11" fmla="*/ 576000 h 576000"/>
              <a:gd name="connsiteX12" fmla="*/ 1397000 w 3352800"/>
              <a:gd name="connsiteY12" fmla="*/ 576000 h 576000"/>
              <a:gd name="connsiteX13" fmla="*/ 977911 w 3352800"/>
              <a:gd name="connsiteY13" fmla="*/ 648000 h 576000"/>
              <a:gd name="connsiteX14" fmla="*/ 558800 w 3352800"/>
              <a:gd name="connsiteY14" fmla="*/ 576000 h 576000"/>
              <a:gd name="connsiteX15" fmla="*/ 96002 w 3352800"/>
              <a:gd name="connsiteY15" fmla="*/ 576000 h 576000"/>
              <a:gd name="connsiteX16" fmla="*/ 0 w 3352800"/>
              <a:gd name="connsiteY16" fmla="*/ 479998 h 576000"/>
              <a:gd name="connsiteX17" fmla="*/ 0 w 3352800"/>
              <a:gd name="connsiteY17" fmla="*/ 480000 h 576000"/>
              <a:gd name="connsiteX18" fmla="*/ 0 w 3352800"/>
              <a:gd name="connsiteY18" fmla="*/ 336000 h 576000"/>
              <a:gd name="connsiteX19" fmla="*/ 0 w 3352800"/>
              <a:gd name="connsiteY19" fmla="*/ 336000 h 576000"/>
              <a:gd name="connsiteX20" fmla="*/ 0 w 3352800"/>
              <a:gd name="connsiteY20" fmla="*/ 96002 h 576000"/>
              <a:gd name="connsiteX0" fmla="*/ 249756 w 3602556"/>
              <a:gd name="connsiteY0" fmla="*/ 96002 h 1045933"/>
              <a:gd name="connsiteX1" fmla="*/ 345758 w 3602556"/>
              <a:gd name="connsiteY1" fmla="*/ 0 h 1045933"/>
              <a:gd name="connsiteX2" fmla="*/ 808556 w 3602556"/>
              <a:gd name="connsiteY2" fmla="*/ 0 h 1045933"/>
              <a:gd name="connsiteX3" fmla="*/ 808556 w 3602556"/>
              <a:gd name="connsiteY3" fmla="*/ 0 h 1045933"/>
              <a:gd name="connsiteX4" fmla="*/ 1646756 w 3602556"/>
              <a:gd name="connsiteY4" fmla="*/ 0 h 1045933"/>
              <a:gd name="connsiteX5" fmla="*/ 3506554 w 3602556"/>
              <a:gd name="connsiteY5" fmla="*/ 0 h 1045933"/>
              <a:gd name="connsiteX6" fmla="*/ 3602556 w 3602556"/>
              <a:gd name="connsiteY6" fmla="*/ 96002 h 1045933"/>
              <a:gd name="connsiteX7" fmla="*/ 3602556 w 3602556"/>
              <a:gd name="connsiteY7" fmla="*/ 336000 h 1045933"/>
              <a:gd name="connsiteX8" fmla="*/ 3602556 w 3602556"/>
              <a:gd name="connsiteY8" fmla="*/ 336000 h 1045933"/>
              <a:gd name="connsiteX9" fmla="*/ 3602556 w 3602556"/>
              <a:gd name="connsiteY9" fmla="*/ 480000 h 1045933"/>
              <a:gd name="connsiteX10" fmla="*/ 3602556 w 3602556"/>
              <a:gd name="connsiteY10" fmla="*/ 479998 h 1045933"/>
              <a:gd name="connsiteX11" fmla="*/ 3506554 w 3602556"/>
              <a:gd name="connsiteY11" fmla="*/ 576000 h 1045933"/>
              <a:gd name="connsiteX12" fmla="*/ 1646756 w 3602556"/>
              <a:gd name="connsiteY12" fmla="*/ 576000 h 1045933"/>
              <a:gd name="connsiteX13" fmla="*/ 0 w 3602556"/>
              <a:gd name="connsiteY13" fmla="*/ 1045933 h 1045933"/>
              <a:gd name="connsiteX14" fmla="*/ 808556 w 3602556"/>
              <a:gd name="connsiteY14" fmla="*/ 576000 h 1045933"/>
              <a:gd name="connsiteX15" fmla="*/ 345758 w 3602556"/>
              <a:gd name="connsiteY15" fmla="*/ 576000 h 1045933"/>
              <a:gd name="connsiteX16" fmla="*/ 249756 w 3602556"/>
              <a:gd name="connsiteY16" fmla="*/ 479998 h 1045933"/>
              <a:gd name="connsiteX17" fmla="*/ 249756 w 3602556"/>
              <a:gd name="connsiteY17" fmla="*/ 480000 h 1045933"/>
              <a:gd name="connsiteX18" fmla="*/ 249756 w 3602556"/>
              <a:gd name="connsiteY18" fmla="*/ 336000 h 1045933"/>
              <a:gd name="connsiteX19" fmla="*/ 249756 w 3602556"/>
              <a:gd name="connsiteY19" fmla="*/ 336000 h 1045933"/>
              <a:gd name="connsiteX20" fmla="*/ 249756 w 3602556"/>
              <a:gd name="connsiteY20" fmla="*/ 96002 h 1045933"/>
              <a:gd name="connsiteX0" fmla="*/ 0 w 3352800"/>
              <a:gd name="connsiteY0" fmla="*/ 96002 h 1212507"/>
              <a:gd name="connsiteX1" fmla="*/ 96002 w 3352800"/>
              <a:gd name="connsiteY1" fmla="*/ 0 h 1212507"/>
              <a:gd name="connsiteX2" fmla="*/ 558800 w 3352800"/>
              <a:gd name="connsiteY2" fmla="*/ 0 h 1212507"/>
              <a:gd name="connsiteX3" fmla="*/ 558800 w 3352800"/>
              <a:gd name="connsiteY3" fmla="*/ 0 h 1212507"/>
              <a:gd name="connsiteX4" fmla="*/ 1397000 w 3352800"/>
              <a:gd name="connsiteY4" fmla="*/ 0 h 1212507"/>
              <a:gd name="connsiteX5" fmla="*/ 3256798 w 3352800"/>
              <a:gd name="connsiteY5" fmla="*/ 0 h 1212507"/>
              <a:gd name="connsiteX6" fmla="*/ 3352800 w 3352800"/>
              <a:gd name="connsiteY6" fmla="*/ 96002 h 1212507"/>
              <a:gd name="connsiteX7" fmla="*/ 3352800 w 3352800"/>
              <a:gd name="connsiteY7" fmla="*/ 336000 h 1212507"/>
              <a:gd name="connsiteX8" fmla="*/ 3352800 w 3352800"/>
              <a:gd name="connsiteY8" fmla="*/ 336000 h 1212507"/>
              <a:gd name="connsiteX9" fmla="*/ 3352800 w 3352800"/>
              <a:gd name="connsiteY9" fmla="*/ 480000 h 1212507"/>
              <a:gd name="connsiteX10" fmla="*/ 3352800 w 3352800"/>
              <a:gd name="connsiteY10" fmla="*/ 479998 h 1212507"/>
              <a:gd name="connsiteX11" fmla="*/ 3256798 w 3352800"/>
              <a:gd name="connsiteY11" fmla="*/ 576000 h 1212507"/>
              <a:gd name="connsiteX12" fmla="*/ 1397000 w 3352800"/>
              <a:gd name="connsiteY12" fmla="*/ 576000 h 1212507"/>
              <a:gd name="connsiteX13" fmla="*/ 198978 w 3352800"/>
              <a:gd name="connsiteY13" fmla="*/ 1212507 h 1212507"/>
              <a:gd name="connsiteX14" fmla="*/ 558800 w 3352800"/>
              <a:gd name="connsiteY14" fmla="*/ 576000 h 1212507"/>
              <a:gd name="connsiteX15" fmla="*/ 96002 w 3352800"/>
              <a:gd name="connsiteY15" fmla="*/ 576000 h 1212507"/>
              <a:gd name="connsiteX16" fmla="*/ 0 w 3352800"/>
              <a:gd name="connsiteY16" fmla="*/ 479998 h 1212507"/>
              <a:gd name="connsiteX17" fmla="*/ 0 w 3352800"/>
              <a:gd name="connsiteY17" fmla="*/ 480000 h 1212507"/>
              <a:gd name="connsiteX18" fmla="*/ 0 w 3352800"/>
              <a:gd name="connsiteY18" fmla="*/ 336000 h 1212507"/>
              <a:gd name="connsiteX19" fmla="*/ 0 w 3352800"/>
              <a:gd name="connsiteY19" fmla="*/ 336000 h 1212507"/>
              <a:gd name="connsiteX20" fmla="*/ 0 w 3352800"/>
              <a:gd name="connsiteY20" fmla="*/ 96002 h 1212507"/>
              <a:gd name="connsiteX0" fmla="*/ 0 w 3352800"/>
              <a:gd name="connsiteY0" fmla="*/ 96002 h 922545"/>
              <a:gd name="connsiteX1" fmla="*/ 96002 w 3352800"/>
              <a:gd name="connsiteY1" fmla="*/ 0 h 922545"/>
              <a:gd name="connsiteX2" fmla="*/ 558800 w 3352800"/>
              <a:gd name="connsiteY2" fmla="*/ 0 h 922545"/>
              <a:gd name="connsiteX3" fmla="*/ 558800 w 3352800"/>
              <a:gd name="connsiteY3" fmla="*/ 0 h 922545"/>
              <a:gd name="connsiteX4" fmla="*/ 1397000 w 3352800"/>
              <a:gd name="connsiteY4" fmla="*/ 0 h 922545"/>
              <a:gd name="connsiteX5" fmla="*/ 3256798 w 3352800"/>
              <a:gd name="connsiteY5" fmla="*/ 0 h 922545"/>
              <a:gd name="connsiteX6" fmla="*/ 3352800 w 3352800"/>
              <a:gd name="connsiteY6" fmla="*/ 96002 h 922545"/>
              <a:gd name="connsiteX7" fmla="*/ 3352800 w 3352800"/>
              <a:gd name="connsiteY7" fmla="*/ 336000 h 922545"/>
              <a:gd name="connsiteX8" fmla="*/ 3352800 w 3352800"/>
              <a:gd name="connsiteY8" fmla="*/ 336000 h 922545"/>
              <a:gd name="connsiteX9" fmla="*/ 3352800 w 3352800"/>
              <a:gd name="connsiteY9" fmla="*/ 480000 h 922545"/>
              <a:gd name="connsiteX10" fmla="*/ 3352800 w 3352800"/>
              <a:gd name="connsiteY10" fmla="*/ 479998 h 922545"/>
              <a:gd name="connsiteX11" fmla="*/ 3256798 w 3352800"/>
              <a:gd name="connsiteY11" fmla="*/ 576000 h 922545"/>
              <a:gd name="connsiteX12" fmla="*/ 1397000 w 3352800"/>
              <a:gd name="connsiteY12" fmla="*/ 576000 h 922545"/>
              <a:gd name="connsiteX13" fmla="*/ 427578 w 3352800"/>
              <a:gd name="connsiteY13" fmla="*/ 922545 h 922545"/>
              <a:gd name="connsiteX14" fmla="*/ 558800 w 3352800"/>
              <a:gd name="connsiteY14" fmla="*/ 576000 h 922545"/>
              <a:gd name="connsiteX15" fmla="*/ 96002 w 3352800"/>
              <a:gd name="connsiteY15" fmla="*/ 576000 h 922545"/>
              <a:gd name="connsiteX16" fmla="*/ 0 w 3352800"/>
              <a:gd name="connsiteY16" fmla="*/ 479998 h 922545"/>
              <a:gd name="connsiteX17" fmla="*/ 0 w 3352800"/>
              <a:gd name="connsiteY17" fmla="*/ 480000 h 922545"/>
              <a:gd name="connsiteX18" fmla="*/ 0 w 3352800"/>
              <a:gd name="connsiteY18" fmla="*/ 336000 h 922545"/>
              <a:gd name="connsiteX19" fmla="*/ 0 w 3352800"/>
              <a:gd name="connsiteY19" fmla="*/ 336000 h 922545"/>
              <a:gd name="connsiteX20" fmla="*/ 0 w 3352800"/>
              <a:gd name="connsiteY20" fmla="*/ 96002 h 922545"/>
              <a:gd name="connsiteX0" fmla="*/ 131222 w 3484022"/>
              <a:gd name="connsiteY0" fmla="*/ 96002 h 941053"/>
              <a:gd name="connsiteX1" fmla="*/ 227224 w 3484022"/>
              <a:gd name="connsiteY1" fmla="*/ 0 h 941053"/>
              <a:gd name="connsiteX2" fmla="*/ 690022 w 3484022"/>
              <a:gd name="connsiteY2" fmla="*/ 0 h 941053"/>
              <a:gd name="connsiteX3" fmla="*/ 690022 w 3484022"/>
              <a:gd name="connsiteY3" fmla="*/ 0 h 941053"/>
              <a:gd name="connsiteX4" fmla="*/ 1528222 w 3484022"/>
              <a:gd name="connsiteY4" fmla="*/ 0 h 941053"/>
              <a:gd name="connsiteX5" fmla="*/ 3388020 w 3484022"/>
              <a:gd name="connsiteY5" fmla="*/ 0 h 941053"/>
              <a:gd name="connsiteX6" fmla="*/ 3484022 w 3484022"/>
              <a:gd name="connsiteY6" fmla="*/ 96002 h 941053"/>
              <a:gd name="connsiteX7" fmla="*/ 3484022 w 3484022"/>
              <a:gd name="connsiteY7" fmla="*/ 336000 h 941053"/>
              <a:gd name="connsiteX8" fmla="*/ 3484022 w 3484022"/>
              <a:gd name="connsiteY8" fmla="*/ 336000 h 941053"/>
              <a:gd name="connsiteX9" fmla="*/ 3484022 w 3484022"/>
              <a:gd name="connsiteY9" fmla="*/ 480000 h 941053"/>
              <a:gd name="connsiteX10" fmla="*/ 3484022 w 3484022"/>
              <a:gd name="connsiteY10" fmla="*/ 479998 h 941053"/>
              <a:gd name="connsiteX11" fmla="*/ 3388020 w 3484022"/>
              <a:gd name="connsiteY11" fmla="*/ 576000 h 941053"/>
              <a:gd name="connsiteX12" fmla="*/ 1528222 w 3484022"/>
              <a:gd name="connsiteY12" fmla="*/ 576000 h 941053"/>
              <a:gd name="connsiteX13" fmla="*/ 0 w 3484022"/>
              <a:gd name="connsiteY13" fmla="*/ 941053 h 941053"/>
              <a:gd name="connsiteX14" fmla="*/ 690022 w 3484022"/>
              <a:gd name="connsiteY14" fmla="*/ 576000 h 941053"/>
              <a:gd name="connsiteX15" fmla="*/ 227224 w 3484022"/>
              <a:gd name="connsiteY15" fmla="*/ 576000 h 941053"/>
              <a:gd name="connsiteX16" fmla="*/ 131222 w 3484022"/>
              <a:gd name="connsiteY16" fmla="*/ 479998 h 941053"/>
              <a:gd name="connsiteX17" fmla="*/ 131222 w 3484022"/>
              <a:gd name="connsiteY17" fmla="*/ 480000 h 941053"/>
              <a:gd name="connsiteX18" fmla="*/ 131222 w 3484022"/>
              <a:gd name="connsiteY18" fmla="*/ 336000 h 941053"/>
              <a:gd name="connsiteX19" fmla="*/ 131222 w 3484022"/>
              <a:gd name="connsiteY19" fmla="*/ 336000 h 941053"/>
              <a:gd name="connsiteX20" fmla="*/ 131222 w 3484022"/>
              <a:gd name="connsiteY20" fmla="*/ 96002 h 941053"/>
              <a:gd name="connsiteX0" fmla="*/ 0 w 3352800"/>
              <a:gd name="connsiteY0" fmla="*/ 96002 h 990408"/>
              <a:gd name="connsiteX1" fmla="*/ 96002 w 3352800"/>
              <a:gd name="connsiteY1" fmla="*/ 0 h 990408"/>
              <a:gd name="connsiteX2" fmla="*/ 558800 w 3352800"/>
              <a:gd name="connsiteY2" fmla="*/ 0 h 990408"/>
              <a:gd name="connsiteX3" fmla="*/ 558800 w 3352800"/>
              <a:gd name="connsiteY3" fmla="*/ 0 h 990408"/>
              <a:gd name="connsiteX4" fmla="*/ 1397000 w 3352800"/>
              <a:gd name="connsiteY4" fmla="*/ 0 h 990408"/>
              <a:gd name="connsiteX5" fmla="*/ 3256798 w 3352800"/>
              <a:gd name="connsiteY5" fmla="*/ 0 h 990408"/>
              <a:gd name="connsiteX6" fmla="*/ 3352800 w 3352800"/>
              <a:gd name="connsiteY6" fmla="*/ 96002 h 990408"/>
              <a:gd name="connsiteX7" fmla="*/ 3352800 w 3352800"/>
              <a:gd name="connsiteY7" fmla="*/ 336000 h 990408"/>
              <a:gd name="connsiteX8" fmla="*/ 3352800 w 3352800"/>
              <a:gd name="connsiteY8" fmla="*/ 336000 h 990408"/>
              <a:gd name="connsiteX9" fmla="*/ 3352800 w 3352800"/>
              <a:gd name="connsiteY9" fmla="*/ 480000 h 990408"/>
              <a:gd name="connsiteX10" fmla="*/ 3352800 w 3352800"/>
              <a:gd name="connsiteY10" fmla="*/ 479998 h 990408"/>
              <a:gd name="connsiteX11" fmla="*/ 3256798 w 3352800"/>
              <a:gd name="connsiteY11" fmla="*/ 576000 h 990408"/>
              <a:gd name="connsiteX12" fmla="*/ 1397000 w 3352800"/>
              <a:gd name="connsiteY12" fmla="*/ 576000 h 990408"/>
              <a:gd name="connsiteX13" fmla="*/ 88911 w 3352800"/>
              <a:gd name="connsiteY13" fmla="*/ 990408 h 990408"/>
              <a:gd name="connsiteX14" fmla="*/ 558800 w 3352800"/>
              <a:gd name="connsiteY14" fmla="*/ 576000 h 990408"/>
              <a:gd name="connsiteX15" fmla="*/ 96002 w 3352800"/>
              <a:gd name="connsiteY15" fmla="*/ 576000 h 990408"/>
              <a:gd name="connsiteX16" fmla="*/ 0 w 3352800"/>
              <a:gd name="connsiteY16" fmla="*/ 479998 h 990408"/>
              <a:gd name="connsiteX17" fmla="*/ 0 w 3352800"/>
              <a:gd name="connsiteY17" fmla="*/ 480000 h 990408"/>
              <a:gd name="connsiteX18" fmla="*/ 0 w 3352800"/>
              <a:gd name="connsiteY18" fmla="*/ 336000 h 990408"/>
              <a:gd name="connsiteX19" fmla="*/ 0 w 3352800"/>
              <a:gd name="connsiteY19" fmla="*/ 336000 h 990408"/>
              <a:gd name="connsiteX20" fmla="*/ 0 w 3352800"/>
              <a:gd name="connsiteY20" fmla="*/ 96002 h 990408"/>
              <a:gd name="connsiteX0" fmla="*/ 0 w 3352800"/>
              <a:gd name="connsiteY0" fmla="*/ 96002 h 1144643"/>
              <a:gd name="connsiteX1" fmla="*/ 96002 w 3352800"/>
              <a:gd name="connsiteY1" fmla="*/ 0 h 1144643"/>
              <a:gd name="connsiteX2" fmla="*/ 558800 w 3352800"/>
              <a:gd name="connsiteY2" fmla="*/ 0 h 1144643"/>
              <a:gd name="connsiteX3" fmla="*/ 558800 w 3352800"/>
              <a:gd name="connsiteY3" fmla="*/ 0 h 1144643"/>
              <a:gd name="connsiteX4" fmla="*/ 1397000 w 3352800"/>
              <a:gd name="connsiteY4" fmla="*/ 0 h 1144643"/>
              <a:gd name="connsiteX5" fmla="*/ 3256798 w 3352800"/>
              <a:gd name="connsiteY5" fmla="*/ 0 h 1144643"/>
              <a:gd name="connsiteX6" fmla="*/ 3352800 w 3352800"/>
              <a:gd name="connsiteY6" fmla="*/ 96002 h 1144643"/>
              <a:gd name="connsiteX7" fmla="*/ 3352800 w 3352800"/>
              <a:gd name="connsiteY7" fmla="*/ 336000 h 1144643"/>
              <a:gd name="connsiteX8" fmla="*/ 3352800 w 3352800"/>
              <a:gd name="connsiteY8" fmla="*/ 336000 h 1144643"/>
              <a:gd name="connsiteX9" fmla="*/ 3352800 w 3352800"/>
              <a:gd name="connsiteY9" fmla="*/ 480000 h 1144643"/>
              <a:gd name="connsiteX10" fmla="*/ 3352800 w 3352800"/>
              <a:gd name="connsiteY10" fmla="*/ 479998 h 1144643"/>
              <a:gd name="connsiteX11" fmla="*/ 3256798 w 3352800"/>
              <a:gd name="connsiteY11" fmla="*/ 576000 h 1144643"/>
              <a:gd name="connsiteX12" fmla="*/ 1397000 w 3352800"/>
              <a:gd name="connsiteY12" fmla="*/ 576000 h 1144643"/>
              <a:gd name="connsiteX13" fmla="*/ 2899845 w 3352800"/>
              <a:gd name="connsiteY13" fmla="*/ 1144643 h 1144643"/>
              <a:gd name="connsiteX14" fmla="*/ 558800 w 3352800"/>
              <a:gd name="connsiteY14" fmla="*/ 576000 h 1144643"/>
              <a:gd name="connsiteX15" fmla="*/ 96002 w 3352800"/>
              <a:gd name="connsiteY15" fmla="*/ 576000 h 1144643"/>
              <a:gd name="connsiteX16" fmla="*/ 0 w 3352800"/>
              <a:gd name="connsiteY16" fmla="*/ 479998 h 1144643"/>
              <a:gd name="connsiteX17" fmla="*/ 0 w 3352800"/>
              <a:gd name="connsiteY17" fmla="*/ 480000 h 1144643"/>
              <a:gd name="connsiteX18" fmla="*/ 0 w 3352800"/>
              <a:gd name="connsiteY18" fmla="*/ 336000 h 1144643"/>
              <a:gd name="connsiteX19" fmla="*/ 0 w 3352800"/>
              <a:gd name="connsiteY19" fmla="*/ 336000 h 1144643"/>
              <a:gd name="connsiteX20" fmla="*/ 0 w 3352800"/>
              <a:gd name="connsiteY20" fmla="*/ 96002 h 11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52800" h="1144643">
                <a:moveTo>
                  <a:pt x="0" y="96002"/>
                </a:moveTo>
                <a:cubicBezTo>
                  <a:pt x="0" y="42982"/>
                  <a:pt x="42982" y="0"/>
                  <a:pt x="96002" y="0"/>
                </a:cubicBezTo>
                <a:lnTo>
                  <a:pt x="558800" y="0"/>
                </a:lnTo>
                <a:lnTo>
                  <a:pt x="558800" y="0"/>
                </a:lnTo>
                <a:lnTo>
                  <a:pt x="1397000" y="0"/>
                </a:lnTo>
                <a:lnTo>
                  <a:pt x="3256798" y="0"/>
                </a:lnTo>
                <a:cubicBezTo>
                  <a:pt x="3309818" y="0"/>
                  <a:pt x="3352800" y="42982"/>
                  <a:pt x="3352800" y="96002"/>
                </a:cubicBezTo>
                <a:lnTo>
                  <a:pt x="3352800" y="336000"/>
                </a:lnTo>
                <a:lnTo>
                  <a:pt x="3352800" y="336000"/>
                </a:lnTo>
                <a:lnTo>
                  <a:pt x="3352800" y="480000"/>
                </a:lnTo>
                <a:lnTo>
                  <a:pt x="3352800" y="479998"/>
                </a:lnTo>
                <a:cubicBezTo>
                  <a:pt x="3352800" y="533018"/>
                  <a:pt x="3309818" y="576000"/>
                  <a:pt x="3256798" y="576000"/>
                </a:cubicBezTo>
                <a:lnTo>
                  <a:pt x="1397000" y="576000"/>
                </a:lnTo>
                <a:lnTo>
                  <a:pt x="2899845" y="1144643"/>
                </a:lnTo>
                <a:lnTo>
                  <a:pt x="558800" y="576000"/>
                </a:lnTo>
                <a:lnTo>
                  <a:pt x="96002" y="576000"/>
                </a:lnTo>
                <a:cubicBezTo>
                  <a:pt x="42982" y="576000"/>
                  <a:pt x="0" y="533018"/>
                  <a:pt x="0" y="479998"/>
                </a:cubicBezTo>
                <a:lnTo>
                  <a:pt x="0" y="480000"/>
                </a:lnTo>
                <a:lnTo>
                  <a:pt x="0" y="336000"/>
                </a:lnTo>
                <a:lnTo>
                  <a:pt x="0" y="336000"/>
                </a:lnTo>
                <a:lnTo>
                  <a:pt x="0" y="96002"/>
                </a:lnTo>
                <a:close/>
              </a:path>
            </a:pathLst>
          </a:custGeom>
          <a:blipFill rotWithShape="0">
            <a:blip r:embed="rId3" cstate="print"/>
            <a:stretch>
              <a:fillRect l="-48043" t="-125547" r="-215593" b="-279015"/>
            </a:stretch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МНОГОГРАННОСТЬ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7908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0587"/>
          <a:stretch/>
        </p:blipFill>
        <p:spPr bwMode="auto">
          <a:xfrm>
            <a:off x="731519" y="529790"/>
            <a:ext cx="10343641" cy="58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0741" y="4358844"/>
            <a:ext cx="6545643" cy="22687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0131" y="4677610"/>
            <a:ext cx="6346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современном мире </a:t>
            </a:r>
            <a:r>
              <a:rPr lang="ru-RU" sz="2000" dirty="0" smtClean="0"/>
              <a:t>приоритетом </a:t>
            </a:r>
            <a:r>
              <a:rPr lang="ru-RU" sz="2000" dirty="0"/>
              <a:t>в образо­вании являются не сами знания, а </a:t>
            </a:r>
            <a:r>
              <a:rPr lang="ru-RU" sz="2000" dirty="0" smtClean="0"/>
              <a:t>умения </a:t>
            </a:r>
            <a:r>
              <a:rPr lang="ru-RU" sz="2000" dirty="0"/>
              <a:t>умения приобретать и эффективно использовать знания. Знания быстро устаревают или оказываются не­достаточными, а значит, нужно овладеть способами их обновле­ния и пополнения.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77176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92777" y="3048559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2"/>
            <a:ext cx="11214100" cy="1198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Принципы контроля знаний</a:t>
            </a:r>
            <a:endParaRPr lang="ru-RU" sz="3600" b="1" dirty="0">
              <a:solidFill>
                <a:srgbClr val="000099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53210" y="1598982"/>
            <a:ext cx="7867657" cy="1490132"/>
            <a:chOff x="2872412" y="2003392"/>
            <a:chExt cx="8515255" cy="149013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130799" y="2135028"/>
              <a:ext cx="62568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Систематический контроль, который сочетается с самим процессом обучения</a:t>
              </a:r>
            </a:p>
          </p:txBody>
        </p:sp>
        <p:sp>
          <p:nvSpPr>
            <p:cNvPr id="10" name="Скругленная прямоугольная выноска 11"/>
            <p:cNvSpPr/>
            <p:nvPr/>
          </p:nvSpPr>
          <p:spPr bwMode="white">
            <a:xfrm>
              <a:off x="2872412" y="2003392"/>
              <a:ext cx="8341138" cy="1490132"/>
            </a:xfrm>
            <a:custGeom>
              <a:avLst/>
              <a:gdLst>
                <a:gd name="connsiteX0" fmla="*/ 0 w 3352800"/>
                <a:gd name="connsiteY0" fmla="*/ 96002 h 576000"/>
                <a:gd name="connsiteX1" fmla="*/ 96002 w 3352800"/>
                <a:gd name="connsiteY1" fmla="*/ 0 h 576000"/>
                <a:gd name="connsiteX2" fmla="*/ 558800 w 3352800"/>
                <a:gd name="connsiteY2" fmla="*/ 0 h 576000"/>
                <a:gd name="connsiteX3" fmla="*/ 558800 w 3352800"/>
                <a:gd name="connsiteY3" fmla="*/ 0 h 576000"/>
                <a:gd name="connsiteX4" fmla="*/ 1397000 w 3352800"/>
                <a:gd name="connsiteY4" fmla="*/ 0 h 576000"/>
                <a:gd name="connsiteX5" fmla="*/ 3256798 w 3352800"/>
                <a:gd name="connsiteY5" fmla="*/ 0 h 576000"/>
                <a:gd name="connsiteX6" fmla="*/ 3352800 w 3352800"/>
                <a:gd name="connsiteY6" fmla="*/ 96002 h 576000"/>
                <a:gd name="connsiteX7" fmla="*/ 3352800 w 3352800"/>
                <a:gd name="connsiteY7" fmla="*/ 336000 h 576000"/>
                <a:gd name="connsiteX8" fmla="*/ 3352800 w 3352800"/>
                <a:gd name="connsiteY8" fmla="*/ 336000 h 576000"/>
                <a:gd name="connsiteX9" fmla="*/ 3352800 w 3352800"/>
                <a:gd name="connsiteY9" fmla="*/ 480000 h 576000"/>
                <a:gd name="connsiteX10" fmla="*/ 3352800 w 3352800"/>
                <a:gd name="connsiteY10" fmla="*/ 479998 h 576000"/>
                <a:gd name="connsiteX11" fmla="*/ 3256798 w 3352800"/>
                <a:gd name="connsiteY11" fmla="*/ 576000 h 576000"/>
                <a:gd name="connsiteX12" fmla="*/ 1397000 w 3352800"/>
                <a:gd name="connsiteY12" fmla="*/ 576000 h 576000"/>
                <a:gd name="connsiteX13" fmla="*/ 977911 w 3352800"/>
                <a:gd name="connsiteY13" fmla="*/ 648000 h 576000"/>
                <a:gd name="connsiteX14" fmla="*/ 558800 w 3352800"/>
                <a:gd name="connsiteY14" fmla="*/ 576000 h 576000"/>
                <a:gd name="connsiteX15" fmla="*/ 96002 w 3352800"/>
                <a:gd name="connsiteY15" fmla="*/ 576000 h 576000"/>
                <a:gd name="connsiteX16" fmla="*/ 0 w 3352800"/>
                <a:gd name="connsiteY16" fmla="*/ 479998 h 576000"/>
                <a:gd name="connsiteX17" fmla="*/ 0 w 3352800"/>
                <a:gd name="connsiteY17" fmla="*/ 480000 h 576000"/>
                <a:gd name="connsiteX18" fmla="*/ 0 w 3352800"/>
                <a:gd name="connsiteY18" fmla="*/ 336000 h 576000"/>
                <a:gd name="connsiteX19" fmla="*/ 0 w 3352800"/>
                <a:gd name="connsiteY19" fmla="*/ 336000 h 576000"/>
                <a:gd name="connsiteX20" fmla="*/ 0 w 3352800"/>
                <a:gd name="connsiteY20" fmla="*/ 96002 h 576000"/>
                <a:gd name="connsiteX0" fmla="*/ 249756 w 3602556"/>
                <a:gd name="connsiteY0" fmla="*/ 96002 h 1045933"/>
                <a:gd name="connsiteX1" fmla="*/ 345758 w 3602556"/>
                <a:gd name="connsiteY1" fmla="*/ 0 h 1045933"/>
                <a:gd name="connsiteX2" fmla="*/ 808556 w 3602556"/>
                <a:gd name="connsiteY2" fmla="*/ 0 h 1045933"/>
                <a:gd name="connsiteX3" fmla="*/ 808556 w 3602556"/>
                <a:gd name="connsiteY3" fmla="*/ 0 h 1045933"/>
                <a:gd name="connsiteX4" fmla="*/ 1646756 w 3602556"/>
                <a:gd name="connsiteY4" fmla="*/ 0 h 1045933"/>
                <a:gd name="connsiteX5" fmla="*/ 3506554 w 3602556"/>
                <a:gd name="connsiteY5" fmla="*/ 0 h 1045933"/>
                <a:gd name="connsiteX6" fmla="*/ 3602556 w 3602556"/>
                <a:gd name="connsiteY6" fmla="*/ 96002 h 1045933"/>
                <a:gd name="connsiteX7" fmla="*/ 3602556 w 3602556"/>
                <a:gd name="connsiteY7" fmla="*/ 336000 h 1045933"/>
                <a:gd name="connsiteX8" fmla="*/ 3602556 w 3602556"/>
                <a:gd name="connsiteY8" fmla="*/ 336000 h 1045933"/>
                <a:gd name="connsiteX9" fmla="*/ 3602556 w 3602556"/>
                <a:gd name="connsiteY9" fmla="*/ 480000 h 1045933"/>
                <a:gd name="connsiteX10" fmla="*/ 3602556 w 3602556"/>
                <a:gd name="connsiteY10" fmla="*/ 479998 h 1045933"/>
                <a:gd name="connsiteX11" fmla="*/ 3506554 w 3602556"/>
                <a:gd name="connsiteY11" fmla="*/ 576000 h 1045933"/>
                <a:gd name="connsiteX12" fmla="*/ 1646756 w 3602556"/>
                <a:gd name="connsiteY12" fmla="*/ 576000 h 1045933"/>
                <a:gd name="connsiteX13" fmla="*/ 0 w 3602556"/>
                <a:gd name="connsiteY13" fmla="*/ 1045933 h 1045933"/>
                <a:gd name="connsiteX14" fmla="*/ 808556 w 3602556"/>
                <a:gd name="connsiteY14" fmla="*/ 576000 h 1045933"/>
                <a:gd name="connsiteX15" fmla="*/ 345758 w 3602556"/>
                <a:gd name="connsiteY15" fmla="*/ 576000 h 1045933"/>
                <a:gd name="connsiteX16" fmla="*/ 249756 w 3602556"/>
                <a:gd name="connsiteY16" fmla="*/ 479998 h 1045933"/>
                <a:gd name="connsiteX17" fmla="*/ 249756 w 3602556"/>
                <a:gd name="connsiteY17" fmla="*/ 480000 h 1045933"/>
                <a:gd name="connsiteX18" fmla="*/ 249756 w 3602556"/>
                <a:gd name="connsiteY18" fmla="*/ 336000 h 1045933"/>
                <a:gd name="connsiteX19" fmla="*/ 249756 w 3602556"/>
                <a:gd name="connsiteY19" fmla="*/ 336000 h 1045933"/>
                <a:gd name="connsiteX20" fmla="*/ 249756 w 3602556"/>
                <a:gd name="connsiteY20" fmla="*/ 96002 h 1045933"/>
                <a:gd name="connsiteX0" fmla="*/ 0 w 3352800"/>
                <a:gd name="connsiteY0" fmla="*/ 96002 h 1212507"/>
                <a:gd name="connsiteX1" fmla="*/ 96002 w 3352800"/>
                <a:gd name="connsiteY1" fmla="*/ 0 h 1212507"/>
                <a:gd name="connsiteX2" fmla="*/ 558800 w 3352800"/>
                <a:gd name="connsiteY2" fmla="*/ 0 h 1212507"/>
                <a:gd name="connsiteX3" fmla="*/ 558800 w 3352800"/>
                <a:gd name="connsiteY3" fmla="*/ 0 h 1212507"/>
                <a:gd name="connsiteX4" fmla="*/ 1397000 w 3352800"/>
                <a:gd name="connsiteY4" fmla="*/ 0 h 1212507"/>
                <a:gd name="connsiteX5" fmla="*/ 3256798 w 3352800"/>
                <a:gd name="connsiteY5" fmla="*/ 0 h 1212507"/>
                <a:gd name="connsiteX6" fmla="*/ 3352800 w 3352800"/>
                <a:gd name="connsiteY6" fmla="*/ 96002 h 1212507"/>
                <a:gd name="connsiteX7" fmla="*/ 3352800 w 3352800"/>
                <a:gd name="connsiteY7" fmla="*/ 336000 h 1212507"/>
                <a:gd name="connsiteX8" fmla="*/ 3352800 w 3352800"/>
                <a:gd name="connsiteY8" fmla="*/ 336000 h 1212507"/>
                <a:gd name="connsiteX9" fmla="*/ 3352800 w 3352800"/>
                <a:gd name="connsiteY9" fmla="*/ 480000 h 1212507"/>
                <a:gd name="connsiteX10" fmla="*/ 3352800 w 3352800"/>
                <a:gd name="connsiteY10" fmla="*/ 479998 h 1212507"/>
                <a:gd name="connsiteX11" fmla="*/ 3256798 w 3352800"/>
                <a:gd name="connsiteY11" fmla="*/ 576000 h 1212507"/>
                <a:gd name="connsiteX12" fmla="*/ 1397000 w 3352800"/>
                <a:gd name="connsiteY12" fmla="*/ 576000 h 1212507"/>
                <a:gd name="connsiteX13" fmla="*/ 198978 w 3352800"/>
                <a:gd name="connsiteY13" fmla="*/ 1212507 h 1212507"/>
                <a:gd name="connsiteX14" fmla="*/ 558800 w 3352800"/>
                <a:gd name="connsiteY14" fmla="*/ 576000 h 1212507"/>
                <a:gd name="connsiteX15" fmla="*/ 96002 w 3352800"/>
                <a:gd name="connsiteY15" fmla="*/ 576000 h 1212507"/>
                <a:gd name="connsiteX16" fmla="*/ 0 w 3352800"/>
                <a:gd name="connsiteY16" fmla="*/ 479998 h 1212507"/>
                <a:gd name="connsiteX17" fmla="*/ 0 w 3352800"/>
                <a:gd name="connsiteY17" fmla="*/ 480000 h 1212507"/>
                <a:gd name="connsiteX18" fmla="*/ 0 w 3352800"/>
                <a:gd name="connsiteY18" fmla="*/ 336000 h 1212507"/>
                <a:gd name="connsiteX19" fmla="*/ 0 w 3352800"/>
                <a:gd name="connsiteY19" fmla="*/ 336000 h 1212507"/>
                <a:gd name="connsiteX20" fmla="*/ 0 w 3352800"/>
                <a:gd name="connsiteY20" fmla="*/ 96002 h 1212507"/>
                <a:gd name="connsiteX0" fmla="*/ 0 w 3352800"/>
                <a:gd name="connsiteY0" fmla="*/ 96002 h 922545"/>
                <a:gd name="connsiteX1" fmla="*/ 96002 w 3352800"/>
                <a:gd name="connsiteY1" fmla="*/ 0 h 922545"/>
                <a:gd name="connsiteX2" fmla="*/ 558800 w 3352800"/>
                <a:gd name="connsiteY2" fmla="*/ 0 h 922545"/>
                <a:gd name="connsiteX3" fmla="*/ 558800 w 3352800"/>
                <a:gd name="connsiteY3" fmla="*/ 0 h 922545"/>
                <a:gd name="connsiteX4" fmla="*/ 1397000 w 3352800"/>
                <a:gd name="connsiteY4" fmla="*/ 0 h 922545"/>
                <a:gd name="connsiteX5" fmla="*/ 3256798 w 3352800"/>
                <a:gd name="connsiteY5" fmla="*/ 0 h 922545"/>
                <a:gd name="connsiteX6" fmla="*/ 3352800 w 3352800"/>
                <a:gd name="connsiteY6" fmla="*/ 96002 h 922545"/>
                <a:gd name="connsiteX7" fmla="*/ 3352800 w 3352800"/>
                <a:gd name="connsiteY7" fmla="*/ 336000 h 922545"/>
                <a:gd name="connsiteX8" fmla="*/ 3352800 w 3352800"/>
                <a:gd name="connsiteY8" fmla="*/ 336000 h 922545"/>
                <a:gd name="connsiteX9" fmla="*/ 3352800 w 3352800"/>
                <a:gd name="connsiteY9" fmla="*/ 480000 h 922545"/>
                <a:gd name="connsiteX10" fmla="*/ 3352800 w 3352800"/>
                <a:gd name="connsiteY10" fmla="*/ 479998 h 922545"/>
                <a:gd name="connsiteX11" fmla="*/ 3256798 w 3352800"/>
                <a:gd name="connsiteY11" fmla="*/ 576000 h 922545"/>
                <a:gd name="connsiteX12" fmla="*/ 1397000 w 3352800"/>
                <a:gd name="connsiteY12" fmla="*/ 576000 h 922545"/>
                <a:gd name="connsiteX13" fmla="*/ 427578 w 3352800"/>
                <a:gd name="connsiteY13" fmla="*/ 922545 h 922545"/>
                <a:gd name="connsiteX14" fmla="*/ 558800 w 3352800"/>
                <a:gd name="connsiteY14" fmla="*/ 576000 h 922545"/>
                <a:gd name="connsiteX15" fmla="*/ 96002 w 3352800"/>
                <a:gd name="connsiteY15" fmla="*/ 576000 h 922545"/>
                <a:gd name="connsiteX16" fmla="*/ 0 w 3352800"/>
                <a:gd name="connsiteY16" fmla="*/ 479998 h 922545"/>
                <a:gd name="connsiteX17" fmla="*/ 0 w 3352800"/>
                <a:gd name="connsiteY17" fmla="*/ 480000 h 922545"/>
                <a:gd name="connsiteX18" fmla="*/ 0 w 3352800"/>
                <a:gd name="connsiteY18" fmla="*/ 336000 h 922545"/>
                <a:gd name="connsiteX19" fmla="*/ 0 w 3352800"/>
                <a:gd name="connsiteY19" fmla="*/ 336000 h 922545"/>
                <a:gd name="connsiteX20" fmla="*/ 0 w 3352800"/>
                <a:gd name="connsiteY20" fmla="*/ 96002 h 922545"/>
                <a:gd name="connsiteX0" fmla="*/ 131222 w 3484022"/>
                <a:gd name="connsiteY0" fmla="*/ 96002 h 941053"/>
                <a:gd name="connsiteX1" fmla="*/ 227224 w 3484022"/>
                <a:gd name="connsiteY1" fmla="*/ 0 h 941053"/>
                <a:gd name="connsiteX2" fmla="*/ 690022 w 3484022"/>
                <a:gd name="connsiteY2" fmla="*/ 0 h 941053"/>
                <a:gd name="connsiteX3" fmla="*/ 690022 w 3484022"/>
                <a:gd name="connsiteY3" fmla="*/ 0 h 941053"/>
                <a:gd name="connsiteX4" fmla="*/ 1528222 w 3484022"/>
                <a:gd name="connsiteY4" fmla="*/ 0 h 941053"/>
                <a:gd name="connsiteX5" fmla="*/ 3388020 w 3484022"/>
                <a:gd name="connsiteY5" fmla="*/ 0 h 941053"/>
                <a:gd name="connsiteX6" fmla="*/ 3484022 w 3484022"/>
                <a:gd name="connsiteY6" fmla="*/ 96002 h 941053"/>
                <a:gd name="connsiteX7" fmla="*/ 3484022 w 3484022"/>
                <a:gd name="connsiteY7" fmla="*/ 336000 h 941053"/>
                <a:gd name="connsiteX8" fmla="*/ 3484022 w 3484022"/>
                <a:gd name="connsiteY8" fmla="*/ 336000 h 941053"/>
                <a:gd name="connsiteX9" fmla="*/ 3484022 w 3484022"/>
                <a:gd name="connsiteY9" fmla="*/ 480000 h 941053"/>
                <a:gd name="connsiteX10" fmla="*/ 3484022 w 3484022"/>
                <a:gd name="connsiteY10" fmla="*/ 479998 h 941053"/>
                <a:gd name="connsiteX11" fmla="*/ 3388020 w 3484022"/>
                <a:gd name="connsiteY11" fmla="*/ 576000 h 941053"/>
                <a:gd name="connsiteX12" fmla="*/ 1528222 w 3484022"/>
                <a:gd name="connsiteY12" fmla="*/ 576000 h 941053"/>
                <a:gd name="connsiteX13" fmla="*/ 0 w 3484022"/>
                <a:gd name="connsiteY13" fmla="*/ 941053 h 941053"/>
                <a:gd name="connsiteX14" fmla="*/ 690022 w 3484022"/>
                <a:gd name="connsiteY14" fmla="*/ 576000 h 941053"/>
                <a:gd name="connsiteX15" fmla="*/ 227224 w 3484022"/>
                <a:gd name="connsiteY15" fmla="*/ 576000 h 941053"/>
                <a:gd name="connsiteX16" fmla="*/ 131222 w 3484022"/>
                <a:gd name="connsiteY16" fmla="*/ 479998 h 941053"/>
                <a:gd name="connsiteX17" fmla="*/ 131222 w 3484022"/>
                <a:gd name="connsiteY17" fmla="*/ 480000 h 941053"/>
                <a:gd name="connsiteX18" fmla="*/ 131222 w 3484022"/>
                <a:gd name="connsiteY18" fmla="*/ 336000 h 941053"/>
                <a:gd name="connsiteX19" fmla="*/ 131222 w 3484022"/>
                <a:gd name="connsiteY19" fmla="*/ 336000 h 941053"/>
                <a:gd name="connsiteX20" fmla="*/ 131222 w 3484022"/>
                <a:gd name="connsiteY20" fmla="*/ 96002 h 941053"/>
                <a:gd name="connsiteX0" fmla="*/ 0 w 3352800"/>
                <a:gd name="connsiteY0" fmla="*/ 96002 h 990408"/>
                <a:gd name="connsiteX1" fmla="*/ 96002 w 3352800"/>
                <a:gd name="connsiteY1" fmla="*/ 0 h 990408"/>
                <a:gd name="connsiteX2" fmla="*/ 558800 w 3352800"/>
                <a:gd name="connsiteY2" fmla="*/ 0 h 990408"/>
                <a:gd name="connsiteX3" fmla="*/ 558800 w 3352800"/>
                <a:gd name="connsiteY3" fmla="*/ 0 h 990408"/>
                <a:gd name="connsiteX4" fmla="*/ 1397000 w 3352800"/>
                <a:gd name="connsiteY4" fmla="*/ 0 h 990408"/>
                <a:gd name="connsiteX5" fmla="*/ 3256798 w 3352800"/>
                <a:gd name="connsiteY5" fmla="*/ 0 h 990408"/>
                <a:gd name="connsiteX6" fmla="*/ 3352800 w 3352800"/>
                <a:gd name="connsiteY6" fmla="*/ 96002 h 990408"/>
                <a:gd name="connsiteX7" fmla="*/ 3352800 w 3352800"/>
                <a:gd name="connsiteY7" fmla="*/ 336000 h 990408"/>
                <a:gd name="connsiteX8" fmla="*/ 3352800 w 3352800"/>
                <a:gd name="connsiteY8" fmla="*/ 336000 h 990408"/>
                <a:gd name="connsiteX9" fmla="*/ 3352800 w 3352800"/>
                <a:gd name="connsiteY9" fmla="*/ 480000 h 990408"/>
                <a:gd name="connsiteX10" fmla="*/ 3352800 w 3352800"/>
                <a:gd name="connsiteY10" fmla="*/ 479998 h 990408"/>
                <a:gd name="connsiteX11" fmla="*/ 3256798 w 3352800"/>
                <a:gd name="connsiteY11" fmla="*/ 576000 h 990408"/>
                <a:gd name="connsiteX12" fmla="*/ 1397000 w 3352800"/>
                <a:gd name="connsiteY12" fmla="*/ 576000 h 990408"/>
                <a:gd name="connsiteX13" fmla="*/ 88911 w 3352800"/>
                <a:gd name="connsiteY13" fmla="*/ 990408 h 990408"/>
                <a:gd name="connsiteX14" fmla="*/ 558800 w 3352800"/>
                <a:gd name="connsiteY14" fmla="*/ 576000 h 990408"/>
                <a:gd name="connsiteX15" fmla="*/ 96002 w 3352800"/>
                <a:gd name="connsiteY15" fmla="*/ 576000 h 990408"/>
                <a:gd name="connsiteX16" fmla="*/ 0 w 3352800"/>
                <a:gd name="connsiteY16" fmla="*/ 479998 h 990408"/>
                <a:gd name="connsiteX17" fmla="*/ 0 w 3352800"/>
                <a:gd name="connsiteY17" fmla="*/ 480000 h 990408"/>
                <a:gd name="connsiteX18" fmla="*/ 0 w 3352800"/>
                <a:gd name="connsiteY18" fmla="*/ 336000 h 990408"/>
                <a:gd name="connsiteX19" fmla="*/ 0 w 3352800"/>
                <a:gd name="connsiteY19" fmla="*/ 336000 h 990408"/>
                <a:gd name="connsiteX20" fmla="*/ 0 w 3352800"/>
                <a:gd name="connsiteY20" fmla="*/ 96002 h 990408"/>
                <a:gd name="connsiteX0" fmla="*/ 0 w 3352800"/>
                <a:gd name="connsiteY0" fmla="*/ 96002 h 1144643"/>
                <a:gd name="connsiteX1" fmla="*/ 96002 w 3352800"/>
                <a:gd name="connsiteY1" fmla="*/ 0 h 1144643"/>
                <a:gd name="connsiteX2" fmla="*/ 558800 w 3352800"/>
                <a:gd name="connsiteY2" fmla="*/ 0 h 1144643"/>
                <a:gd name="connsiteX3" fmla="*/ 558800 w 3352800"/>
                <a:gd name="connsiteY3" fmla="*/ 0 h 1144643"/>
                <a:gd name="connsiteX4" fmla="*/ 1397000 w 3352800"/>
                <a:gd name="connsiteY4" fmla="*/ 0 h 1144643"/>
                <a:gd name="connsiteX5" fmla="*/ 3256798 w 3352800"/>
                <a:gd name="connsiteY5" fmla="*/ 0 h 1144643"/>
                <a:gd name="connsiteX6" fmla="*/ 3352800 w 3352800"/>
                <a:gd name="connsiteY6" fmla="*/ 96002 h 1144643"/>
                <a:gd name="connsiteX7" fmla="*/ 3352800 w 3352800"/>
                <a:gd name="connsiteY7" fmla="*/ 336000 h 1144643"/>
                <a:gd name="connsiteX8" fmla="*/ 3352800 w 3352800"/>
                <a:gd name="connsiteY8" fmla="*/ 336000 h 1144643"/>
                <a:gd name="connsiteX9" fmla="*/ 3352800 w 3352800"/>
                <a:gd name="connsiteY9" fmla="*/ 480000 h 1144643"/>
                <a:gd name="connsiteX10" fmla="*/ 3352800 w 3352800"/>
                <a:gd name="connsiteY10" fmla="*/ 479998 h 1144643"/>
                <a:gd name="connsiteX11" fmla="*/ 3256798 w 3352800"/>
                <a:gd name="connsiteY11" fmla="*/ 576000 h 1144643"/>
                <a:gd name="connsiteX12" fmla="*/ 1397000 w 3352800"/>
                <a:gd name="connsiteY12" fmla="*/ 576000 h 1144643"/>
                <a:gd name="connsiteX13" fmla="*/ 2899845 w 3352800"/>
                <a:gd name="connsiteY13" fmla="*/ 1144643 h 1144643"/>
                <a:gd name="connsiteX14" fmla="*/ 558800 w 3352800"/>
                <a:gd name="connsiteY14" fmla="*/ 576000 h 1144643"/>
                <a:gd name="connsiteX15" fmla="*/ 96002 w 3352800"/>
                <a:gd name="connsiteY15" fmla="*/ 576000 h 1144643"/>
                <a:gd name="connsiteX16" fmla="*/ 0 w 3352800"/>
                <a:gd name="connsiteY16" fmla="*/ 479998 h 1144643"/>
                <a:gd name="connsiteX17" fmla="*/ 0 w 3352800"/>
                <a:gd name="connsiteY17" fmla="*/ 480000 h 1144643"/>
                <a:gd name="connsiteX18" fmla="*/ 0 w 3352800"/>
                <a:gd name="connsiteY18" fmla="*/ 336000 h 1144643"/>
                <a:gd name="connsiteX19" fmla="*/ 0 w 3352800"/>
                <a:gd name="connsiteY19" fmla="*/ 336000 h 1144643"/>
                <a:gd name="connsiteX20" fmla="*/ 0 w 3352800"/>
                <a:gd name="connsiteY20" fmla="*/ 96002 h 1144643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2049615 w 4843615"/>
                <a:gd name="connsiteY14" fmla="*/ 576000 h 903566"/>
                <a:gd name="connsiteX15" fmla="*/ 1586817 w 4843615"/>
                <a:gd name="connsiteY15" fmla="*/ 57600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586817 w 4843615"/>
                <a:gd name="connsiteY15" fmla="*/ 57600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490815 w 4843615"/>
                <a:gd name="connsiteY16" fmla="*/ 479998 h 903566"/>
                <a:gd name="connsiteX17" fmla="*/ 1490815 w 4843615"/>
                <a:gd name="connsiteY17" fmla="*/ 480000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490815 w 4843615"/>
                <a:gd name="connsiteY16" fmla="*/ 479998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272842 w 4843615"/>
                <a:gd name="connsiteY15" fmla="*/ 390170 h 903566"/>
                <a:gd name="connsiteX16" fmla="*/ 1316385 w 4843615"/>
                <a:gd name="connsiteY16" fmla="*/ 364482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16385 w 4843615"/>
                <a:gd name="connsiteY16" fmla="*/ 364482 h 903566"/>
                <a:gd name="connsiteX17" fmla="*/ 1381174 w 4843615"/>
                <a:gd name="connsiteY17" fmla="*/ 354439 h 903566"/>
                <a:gd name="connsiteX18" fmla="*/ 1490815 w 4843615"/>
                <a:gd name="connsiteY18" fmla="*/ 336000 h 903566"/>
                <a:gd name="connsiteX19" fmla="*/ 1490815 w 4843615"/>
                <a:gd name="connsiteY19" fmla="*/ 336000 h 903566"/>
                <a:gd name="connsiteX20" fmla="*/ 1490815 w 4843615"/>
                <a:gd name="connsiteY20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16385 w 4843615"/>
                <a:gd name="connsiteY16" fmla="*/ 364482 h 903566"/>
                <a:gd name="connsiteX17" fmla="*/ 1419798 w 4843615"/>
                <a:gd name="connsiteY17" fmla="*/ 446524 h 903566"/>
                <a:gd name="connsiteX18" fmla="*/ 1381174 w 4843615"/>
                <a:gd name="connsiteY18" fmla="*/ 354439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381174 w 4843615"/>
                <a:gd name="connsiteY18" fmla="*/ 354439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440979 w 4843615"/>
                <a:gd name="connsiteY18" fmla="*/ 389596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1490815 w 4843615"/>
                <a:gd name="connsiteY0" fmla="*/ 96002 h 903566"/>
                <a:gd name="connsiteX1" fmla="*/ 1586817 w 4843615"/>
                <a:gd name="connsiteY1" fmla="*/ 0 h 903566"/>
                <a:gd name="connsiteX2" fmla="*/ 2049615 w 4843615"/>
                <a:gd name="connsiteY2" fmla="*/ 0 h 903566"/>
                <a:gd name="connsiteX3" fmla="*/ 2049615 w 4843615"/>
                <a:gd name="connsiteY3" fmla="*/ 0 h 903566"/>
                <a:gd name="connsiteX4" fmla="*/ 2887815 w 4843615"/>
                <a:gd name="connsiteY4" fmla="*/ 0 h 903566"/>
                <a:gd name="connsiteX5" fmla="*/ 4747613 w 4843615"/>
                <a:gd name="connsiteY5" fmla="*/ 0 h 903566"/>
                <a:gd name="connsiteX6" fmla="*/ 4843615 w 4843615"/>
                <a:gd name="connsiteY6" fmla="*/ 96002 h 903566"/>
                <a:gd name="connsiteX7" fmla="*/ 4843615 w 4843615"/>
                <a:gd name="connsiteY7" fmla="*/ 336000 h 903566"/>
                <a:gd name="connsiteX8" fmla="*/ 4843615 w 4843615"/>
                <a:gd name="connsiteY8" fmla="*/ 336000 h 903566"/>
                <a:gd name="connsiteX9" fmla="*/ 4843615 w 4843615"/>
                <a:gd name="connsiteY9" fmla="*/ 480000 h 903566"/>
                <a:gd name="connsiteX10" fmla="*/ 4843615 w 4843615"/>
                <a:gd name="connsiteY10" fmla="*/ 479998 h 903566"/>
                <a:gd name="connsiteX11" fmla="*/ 4747613 w 4843615"/>
                <a:gd name="connsiteY11" fmla="*/ 576000 h 903566"/>
                <a:gd name="connsiteX12" fmla="*/ 2887815 w 4843615"/>
                <a:gd name="connsiteY12" fmla="*/ 576000 h 903566"/>
                <a:gd name="connsiteX13" fmla="*/ 0 w 4843615"/>
                <a:gd name="connsiteY13" fmla="*/ 903566 h 903566"/>
                <a:gd name="connsiteX14" fmla="*/ 1082773 w 4843615"/>
                <a:gd name="connsiteY14" fmla="*/ 535821 h 903566"/>
                <a:gd name="connsiteX15" fmla="*/ 1342615 w 4843615"/>
                <a:gd name="connsiteY15" fmla="*/ 470529 h 903566"/>
                <a:gd name="connsiteX16" fmla="*/ 1361238 w 4843615"/>
                <a:gd name="connsiteY16" fmla="*/ 444841 h 903566"/>
                <a:gd name="connsiteX17" fmla="*/ 1419798 w 4843615"/>
                <a:gd name="connsiteY17" fmla="*/ 446524 h 903566"/>
                <a:gd name="connsiteX18" fmla="*/ 1540653 w 4843615"/>
                <a:gd name="connsiteY18" fmla="*/ 419731 h 903566"/>
                <a:gd name="connsiteX19" fmla="*/ 1490815 w 4843615"/>
                <a:gd name="connsiteY19" fmla="*/ 336000 h 903566"/>
                <a:gd name="connsiteX20" fmla="*/ 1490815 w 4843615"/>
                <a:gd name="connsiteY20" fmla="*/ 336000 h 903566"/>
                <a:gd name="connsiteX21" fmla="*/ 1490815 w 4843615"/>
                <a:gd name="connsiteY21" fmla="*/ 96002 h 903566"/>
                <a:gd name="connsiteX0" fmla="*/ 847679 w 4200479"/>
                <a:gd name="connsiteY0" fmla="*/ 96002 h 778457"/>
                <a:gd name="connsiteX1" fmla="*/ 943681 w 4200479"/>
                <a:gd name="connsiteY1" fmla="*/ 0 h 778457"/>
                <a:gd name="connsiteX2" fmla="*/ 1406479 w 4200479"/>
                <a:gd name="connsiteY2" fmla="*/ 0 h 778457"/>
                <a:gd name="connsiteX3" fmla="*/ 1406479 w 4200479"/>
                <a:gd name="connsiteY3" fmla="*/ 0 h 778457"/>
                <a:gd name="connsiteX4" fmla="*/ 2244679 w 4200479"/>
                <a:gd name="connsiteY4" fmla="*/ 0 h 778457"/>
                <a:gd name="connsiteX5" fmla="*/ 4104477 w 4200479"/>
                <a:gd name="connsiteY5" fmla="*/ 0 h 778457"/>
                <a:gd name="connsiteX6" fmla="*/ 4200479 w 4200479"/>
                <a:gd name="connsiteY6" fmla="*/ 96002 h 778457"/>
                <a:gd name="connsiteX7" fmla="*/ 4200479 w 4200479"/>
                <a:gd name="connsiteY7" fmla="*/ 336000 h 778457"/>
                <a:gd name="connsiteX8" fmla="*/ 4200479 w 4200479"/>
                <a:gd name="connsiteY8" fmla="*/ 336000 h 778457"/>
                <a:gd name="connsiteX9" fmla="*/ 4200479 w 4200479"/>
                <a:gd name="connsiteY9" fmla="*/ 480000 h 778457"/>
                <a:gd name="connsiteX10" fmla="*/ 4200479 w 4200479"/>
                <a:gd name="connsiteY10" fmla="*/ 479998 h 778457"/>
                <a:gd name="connsiteX11" fmla="*/ 4104477 w 4200479"/>
                <a:gd name="connsiteY11" fmla="*/ 576000 h 778457"/>
                <a:gd name="connsiteX12" fmla="*/ 2244679 w 4200479"/>
                <a:gd name="connsiteY12" fmla="*/ 576000 h 778457"/>
                <a:gd name="connsiteX13" fmla="*/ 0 w 4200479"/>
                <a:gd name="connsiteY13" fmla="*/ 778457 h 778457"/>
                <a:gd name="connsiteX14" fmla="*/ 439637 w 4200479"/>
                <a:gd name="connsiteY14" fmla="*/ 535821 h 778457"/>
                <a:gd name="connsiteX15" fmla="*/ 699479 w 4200479"/>
                <a:gd name="connsiteY15" fmla="*/ 470529 h 778457"/>
                <a:gd name="connsiteX16" fmla="*/ 718102 w 4200479"/>
                <a:gd name="connsiteY16" fmla="*/ 444841 h 778457"/>
                <a:gd name="connsiteX17" fmla="*/ 776662 w 4200479"/>
                <a:gd name="connsiteY17" fmla="*/ 446524 h 778457"/>
                <a:gd name="connsiteX18" fmla="*/ 897517 w 4200479"/>
                <a:gd name="connsiteY18" fmla="*/ 419731 h 778457"/>
                <a:gd name="connsiteX19" fmla="*/ 847679 w 4200479"/>
                <a:gd name="connsiteY19" fmla="*/ 336000 h 778457"/>
                <a:gd name="connsiteX20" fmla="*/ 847679 w 4200479"/>
                <a:gd name="connsiteY20" fmla="*/ 336000 h 778457"/>
                <a:gd name="connsiteX21" fmla="*/ 847679 w 4200479"/>
                <a:gd name="connsiteY21" fmla="*/ 96002 h 778457"/>
                <a:gd name="connsiteX0" fmla="*/ 847679 w 4200479"/>
                <a:gd name="connsiteY0" fmla="*/ 96002 h 778457"/>
                <a:gd name="connsiteX1" fmla="*/ 943681 w 4200479"/>
                <a:gd name="connsiteY1" fmla="*/ 0 h 778457"/>
                <a:gd name="connsiteX2" fmla="*/ 1406479 w 4200479"/>
                <a:gd name="connsiteY2" fmla="*/ 0 h 778457"/>
                <a:gd name="connsiteX3" fmla="*/ 1406479 w 4200479"/>
                <a:gd name="connsiteY3" fmla="*/ 0 h 778457"/>
                <a:gd name="connsiteX4" fmla="*/ 2244679 w 4200479"/>
                <a:gd name="connsiteY4" fmla="*/ 0 h 778457"/>
                <a:gd name="connsiteX5" fmla="*/ 4104477 w 4200479"/>
                <a:gd name="connsiteY5" fmla="*/ 0 h 778457"/>
                <a:gd name="connsiteX6" fmla="*/ 4200479 w 4200479"/>
                <a:gd name="connsiteY6" fmla="*/ 96002 h 778457"/>
                <a:gd name="connsiteX7" fmla="*/ 4200479 w 4200479"/>
                <a:gd name="connsiteY7" fmla="*/ 336000 h 778457"/>
                <a:gd name="connsiteX8" fmla="*/ 4200479 w 4200479"/>
                <a:gd name="connsiteY8" fmla="*/ 336000 h 778457"/>
                <a:gd name="connsiteX9" fmla="*/ 4200479 w 4200479"/>
                <a:gd name="connsiteY9" fmla="*/ 480000 h 778457"/>
                <a:gd name="connsiteX10" fmla="*/ 4200479 w 4200479"/>
                <a:gd name="connsiteY10" fmla="*/ 479998 h 778457"/>
                <a:gd name="connsiteX11" fmla="*/ 4104477 w 4200479"/>
                <a:gd name="connsiteY11" fmla="*/ 576000 h 778457"/>
                <a:gd name="connsiteX12" fmla="*/ 2244679 w 4200479"/>
                <a:gd name="connsiteY12" fmla="*/ 576000 h 778457"/>
                <a:gd name="connsiteX13" fmla="*/ 1069424 w 4200479"/>
                <a:gd name="connsiteY13" fmla="*/ 583843 h 778457"/>
                <a:gd name="connsiteX14" fmla="*/ 0 w 4200479"/>
                <a:gd name="connsiteY14" fmla="*/ 778457 h 778457"/>
                <a:gd name="connsiteX15" fmla="*/ 439637 w 4200479"/>
                <a:gd name="connsiteY15" fmla="*/ 535821 h 778457"/>
                <a:gd name="connsiteX16" fmla="*/ 699479 w 4200479"/>
                <a:gd name="connsiteY16" fmla="*/ 470529 h 778457"/>
                <a:gd name="connsiteX17" fmla="*/ 718102 w 4200479"/>
                <a:gd name="connsiteY17" fmla="*/ 444841 h 778457"/>
                <a:gd name="connsiteX18" fmla="*/ 776662 w 4200479"/>
                <a:gd name="connsiteY18" fmla="*/ 446524 h 778457"/>
                <a:gd name="connsiteX19" fmla="*/ 897517 w 4200479"/>
                <a:gd name="connsiteY19" fmla="*/ 419731 h 778457"/>
                <a:gd name="connsiteX20" fmla="*/ 847679 w 4200479"/>
                <a:gd name="connsiteY20" fmla="*/ 336000 h 778457"/>
                <a:gd name="connsiteX21" fmla="*/ 847679 w 4200479"/>
                <a:gd name="connsiteY21" fmla="*/ 336000 h 778457"/>
                <a:gd name="connsiteX22" fmla="*/ 847679 w 4200479"/>
                <a:gd name="connsiteY22" fmla="*/ 96002 h 77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00479" h="778457">
                  <a:moveTo>
                    <a:pt x="847679" y="96002"/>
                  </a:moveTo>
                  <a:cubicBezTo>
                    <a:pt x="847679" y="42982"/>
                    <a:pt x="890661" y="0"/>
                    <a:pt x="943681" y="0"/>
                  </a:cubicBezTo>
                  <a:lnTo>
                    <a:pt x="1406479" y="0"/>
                  </a:lnTo>
                  <a:lnTo>
                    <a:pt x="1406479" y="0"/>
                  </a:lnTo>
                  <a:lnTo>
                    <a:pt x="2244679" y="0"/>
                  </a:lnTo>
                  <a:lnTo>
                    <a:pt x="4104477" y="0"/>
                  </a:lnTo>
                  <a:cubicBezTo>
                    <a:pt x="4157497" y="0"/>
                    <a:pt x="4200479" y="42982"/>
                    <a:pt x="4200479" y="96002"/>
                  </a:cubicBezTo>
                  <a:lnTo>
                    <a:pt x="4200479" y="336000"/>
                  </a:lnTo>
                  <a:lnTo>
                    <a:pt x="4200479" y="336000"/>
                  </a:lnTo>
                  <a:lnTo>
                    <a:pt x="4200479" y="480000"/>
                  </a:lnTo>
                  <a:lnTo>
                    <a:pt x="4200479" y="479998"/>
                  </a:lnTo>
                  <a:cubicBezTo>
                    <a:pt x="4200479" y="533018"/>
                    <a:pt x="4157497" y="576000"/>
                    <a:pt x="4104477" y="576000"/>
                  </a:cubicBezTo>
                  <a:lnTo>
                    <a:pt x="2244679" y="576000"/>
                  </a:lnTo>
                  <a:cubicBezTo>
                    <a:pt x="2236552" y="577070"/>
                    <a:pt x="1077551" y="582773"/>
                    <a:pt x="1069424" y="583843"/>
                  </a:cubicBezTo>
                  <a:lnTo>
                    <a:pt x="0" y="778457"/>
                  </a:lnTo>
                  <a:lnTo>
                    <a:pt x="439637" y="535821"/>
                  </a:lnTo>
                  <a:lnTo>
                    <a:pt x="699479" y="470529"/>
                  </a:lnTo>
                  <a:cubicBezTo>
                    <a:pt x="646459" y="470529"/>
                    <a:pt x="718102" y="497861"/>
                    <a:pt x="718102" y="444841"/>
                  </a:cubicBezTo>
                  <a:cubicBezTo>
                    <a:pt x="725993" y="445402"/>
                    <a:pt x="768771" y="445963"/>
                    <a:pt x="776662" y="446524"/>
                  </a:cubicBezTo>
                  <a:lnTo>
                    <a:pt x="897517" y="419731"/>
                  </a:lnTo>
                  <a:lnTo>
                    <a:pt x="847679" y="336000"/>
                  </a:lnTo>
                  <a:lnTo>
                    <a:pt x="847679" y="336000"/>
                  </a:lnTo>
                  <a:lnTo>
                    <a:pt x="847679" y="96002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   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 useBgFill="1">
        <p:nvSpPr>
          <p:cNvPr id="13" name="Скругленная прямоугольная выноска 11"/>
          <p:cNvSpPr/>
          <p:nvPr/>
        </p:nvSpPr>
        <p:spPr bwMode="white">
          <a:xfrm flipH="1">
            <a:off x="1587959" y="1730618"/>
            <a:ext cx="3097815" cy="1570868"/>
          </a:xfrm>
          <a:custGeom>
            <a:avLst/>
            <a:gdLst>
              <a:gd name="connsiteX0" fmla="*/ 0 w 3352800"/>
              <a:gd name="connsiteY0" fmla="*/ 96002 h 576000"/>
              <a:gd name="connsiteX1" fmla="*/ 96002 w 3352800"/>
              <a:gd name="connsiteY1" fmla="*/ 0 h 576000"/>
              <a:gd name="connsiteX2" fmla="*/ 558800 w 3352800"/>
              <a:gd name="connsiteY2" fmla="*/ 0 h 576000"/>
              <a:gd name="connsiteX3" fmla="*/ 558800 w 3352800"/>
              <a:gd name="connsiteY3" fmla="*/ 0 h 576000"/>
              <a:gd name="connsiteX4" fmla="*/ 1397000 w 3352800"/>
              <a:gd name="connsiteY4" fmla="*/ 0 h 576000"/>
              <a:gd name="connsiteX5" fmla="*/ 3256798 w 3352800"/>
              <a:gd name="connsiteY5" fmla="*/ 0 h 576000"/>
              <a:gd name="connsiteX6" fmla="*/ 3352800 w 3352800"/>
              <a:gd name="connsiteY6" fmla="*/ 96002 h 576000"/>
              <a:gd name="connsiteX7" fmla="*/ 3352800 w 3352800"/>
              <a:gd name="connsiteY7" fmla="*/ 336000 h 576000"/>
              <a:gd name="connsiteX8" fmla="*/ 3352800 w 3352800"/>
              <a:gd name="connsiteY8" fmla="*/ 336000 h 576000"/>
              <a:gd name="connsiteX9" fmla="*/ 3352800 w 3352800"/>
              <a:gd name="connsiteY9" fmla="*/ 480000 h 576000"/>
              <a:gd name="connsiteX10" fmla="*/ 3352800 w 3352800"/>
              <a:gd name="connsiteY10" fmla="*/ 479998 h 576000"/>
              <a:gd name="connsiteX11" fmla="*/ 3256798 w 3352800"/>
              <a:gd name="connsiteY11" fmla="*/ 576000 h 576000"/>
              <a:gd name="connsiteX12" fmla="*/ 1397000 w 3352800"/>
              <a:gd name="connsiteY12" fmla="*/ 576000 h 576000"/>
              <a:gd name="connsiteX13" fmla="*/ 977911 w 3352800"/>
              <a:gd name="connsiteY13" fmla="*/ 648000 h 576000"/>
              <a:gd name="connsiteX14" fmla="*/ 558800 w 3352800"/>
              <a:gd name="connsiteY14" fmla="*/ 576000 h 576000"/>
              <a:gd name="connsiteX15" fmla="*/ 96002 w 3352800"/>
              <a:gd name="connsiteY15" fmla="*/ 576000 h 576000"/>
              <a:gd name="connsiteX16" fmla="*/ 0 w 3352800"/>
              <a:gd name="connsiteY16" fmla="*/ 479998 h 576000"/>
              <a:gd name="connsiteX17" fmla="*/ 0 w 3352800"/>
              <a:gd name="connsiteY17" fmla="*/ 480000 h 576000"/>
              <a:gd name="connsiteX18" fmla="*/ 0 w 3352800"/>
              <a:gd name="connsiteY18" fmla="*/ 336000 h 576000"/>
              <a:gd name="connsiteX19" fmla="*/ 0 w 3352800"/>
              <a:gd name="connsiteY19" fmla="*/ 336000 h 576000"/>
              <a:gd name="connsiteX20" fmla="*/ 0 w 3352800"/>
              <a:gd name="connsiteY20" fmla="*/ 96002 h 576000"/>
              <a:gd name="connsiteX0" fmla="*/ 249756 w 3602556"/>
              <a:gd name="connsiteY0" fmla="*/ 96002 h 1045933"/>
              <a:gd name="connsiteX1" fmla="*/ 345758 w 3602556"/>
              <a:gd name="connsiteY1" fmla="*/ 0 h 1045933"/>
              <a:gd name="connsiteX2" fmla="*/ 808556 w 3602556"/>
              <a:gd name="connsiteY2" fmla="*/ 0 h 1045933"/>
              <a:gd name="connsiteX3" fmla="*/ 808556 w 3602556"/>
              <a:gd name="connsiteY3" fmla="*/ 0 h 1045933"/>
              <a:gd name="connsiteX4" fmla="*/ 1646756 w 3602556"/>
              <a:gd name="connsiteY4" fmla="*/ 0 h 1045933"/>
              <a:gd name="connsiteX5" fmla="*/ 3506554 w 3602556"/>
              <a:gd name="connsiteY5" fmla="*/ 0 h 1045933"/>
              <a:gd name="connsiteX6" fmla="*/ 3602556 w 3602556"/>
              <a:gd name="connsiteY6" fmla="*/ 96002 h 1045933"/>
              <a:gd name="connsiteX7" fmla="*/ 3602556 w 3602556"/>
              <a:gd name="connsiteY7" fmla="*/ 336000 h 1045933"/>
              <a:gd name="connsiteX8" fmla="*/ 3602556 w 3602556"/>
              <a:gd name="connsiteY8" fmla="*/ 336000 h 1045933"/>
              <a:gd name="connsiteX9" fmla="*/ 3602556 w 3602556"/>
              <a:gd name="connsiteY9" fmla="*/ 480000 h 1045933"/>
              <a:gd name="connsiteX10" fmla="*/ 3602556 w 3602556"/>
              <a:gd name="connsiteY10" fmla="*/ 479998 h 1045933"/>
              <a:gd name="connsiteX11" fmla="*/ 3506554 w 3602556"/>
              <a:gd name="connsiteY11" fmla="*/ 576000 h 1045933"/>
              <a:gd name="connsiteX12" fmla="*/ 1646756 w 3602556"/>
              <a:gd name="connsiteY12" fmla="*/ 576000 h 1045933"/>
              <a:gd name="connsiteX13" fmla="*/ 0 w 3602556"/>
              <a:gd name="connsiteY13" fmla="*/ 1045933 h 1045933"/>
              <a:gd name="connsiteX14" fmla="*/ 808556 w 3602556"/>
              <a:gd name="connsiteY14" fmla="*/ 576000 h 1045933"/>
              <a:gd name="connsiteX15" fmla="*/ 345758 w 3602556"/>
              <a:gd name="connsiteY15" fmla="*/ 576000 h 1045933"/>
              <a:gd name="connsiteX16" fmla="*/ 249756 w 3602556"/>
              <a:gd name="connsiteY16" fmla="*/ 479998 h 1045933"/>
              <a:gd name="connsiteX17" fmla="*/ 249756 w 3602556"/>
              <a:gd name="connsiteY17" fmla="*/ 480000 h 1045933"/>
              <a:gd name="connsiteX18" fmla="*/ 249756 w 3602556"/>
              <a:gd name="connsiteY18" fmla="*/ 336000 h 1045933"/>
              <a:gd name="connsiteX19" fmla="*/ 249756 w 3602556"/>
              <a:gd name="connsiteY19" fmla="*/ 336000 h 1045933"/>
              <a:gd name="connsiteX20" fmla="*/ 249756 w 3602556"/>
              <a:gd name="connsiteY20" fmla="*/ 96002 h 1045933"/>
              <a:gd name="connsiteX0" fmla="*/ 0 w 3352800"/>
              <a:gd name="connsiteY0" fmla="*/ 96002 h 1212507"/>
              <a:gd name="connsiteX1" fmla="*/ 96002 w 3352800"/>
              <a:gd name="connsiteY1" fmla="*/ 0 h 1212507"/>
              <a:gd name="connsiteX2" fmla="*/ 558800 w 3352800"/>
              <a:gd name="connsiteY2" fmla="*/ 0 h 1212507"/>
              <a:gd name="connsiteX3" fmla="*/ 558800 w 3352800"/>
              <a:gd name="connsiteY3" fmla="*/ 0 h 1212507"/>
              <a:gd name="connsiteX4" fmla="*/ 1397000 w 3352800"/>
              <a:gd name="connsiteY4" fmla="*/ 0 h 1212507"/>
              <a:gd name="connsiteX5" fmla="*/ 3256798 w 3352800"/>
              <a:gd name="connsiteY5" fmla="*/ 0 h 1212507"/>
              <a:gd name="connsiteX6" fmla="*/ 3352800 w 3352800"/>
              <a:gd name="connsiteY6" fmla="*/ 96002 h 1212507"/>
              <a:gd name="connsiteX7" fmla="*/ 3352800 w 3352800"/>
              <a:gd name="connsiteY7" fmla="*/ 336000 h 1212507"/>
              <a:gd name="connsiteX8" fmla="*/ 3352800 w 3352800"/>
              <a:gd name="connsiteY8" fmla="*/ 336000 h 1212507"/>
              <a:gd name="connsiteX9" fmla="*/ 3352800 w 3352800"/>
              <a:gd name="connsiteY9" fmla="*/ 480000 h 1212507"/>
              <a:gd name="connsiteX10" fmla="*/ 3352800 w 3352800"/>
              <a:gd name="connsiteY10" fmla="*/ 479998 h 1212507"/>
              <a:gd name="connsiteX11" fmla="*/ 3256798 w 3352800"/>
              <a:gd name="connsiteY11" fmla="*/ 576000 h 1212507"/>
              <a:gd name="connsiteX12" fmla="*/ 1397000 w 3352800"/>
              <a:gd name="connsiteY12" fmla="*/ 576000 h 1212507"/>
              <a:gd name="connsiteX13" fmla="*/ 198978 w 3352800"/>
              <a:gd name="connsiteY13" fmla="*/ 1212507 h 1212507"/>
              <a:gd name="connsiteX14" fmla="*/ 558800 w 3352800"/>
              <a:gd name="connsiteY14" fmla="*/ 576000 h 1212507"/>
              <a:gd name="connsiteX15" fmla="*/ 96002 w 3352800"/>
              <a:gd name="connsiteY15" fmla="*/ 576000 h 1212507"/>
              <a:gd name="connsiteX16" fmla="*/ 0 w 3352800"/>
              <a:gd name="connsiteY16" fmla="*/ 479998 h 1212507"/>
              <a:gd name="connsiteX17" fmla="*/ 0 w 3352800"/>
              <a:gd name="connsiteY17" fmla="*/ 480000 h 1212507"/>
              <a:gd name="connsiteX18" fmla="*/ 0 w 3352800"/>
              <a:gd name="connsiteY18" fmla="*/ 336000 h 1212507"/>
              <a:gd name="connsiteX19" fmla="*/ 0 w 3352800"/>
              <a:gd name="connsiteY19" fmla="*/ 336000 h 1212507"/>
              <a:gd name="connsiteX20" fmla="*/ 0 w 3352800"/>
              <a:gd name="connsiteY20" fmla="*/ 96002 h 1212507"/>
              <a:gd name="connsiteX0" fmla="*/ 0 w 3352800"/>
              <a:gd name="connsiteY0" fmla="*/ 96002 h 922545"/>
              <a:gd name="connsiteX1" fmla="*/ 96002 w 3352800"/>
              <a:gd name="connsiteY1" fmla="*/ 0 h 922545"/>
              <a:gd name="connsiteX2" fmla="*/ 558800 w 3352800"/>
              <a:gd name="connsiteY2" fmla="*/ 0 h 922545"/>
              <a:gd name="connsiteX3" fmla="*/ 558800 w 3352800"/>
              <a:gd name="connsiteY3" fmla="*/ 0 h 922545"/>
              <a:gd name="connsiteX4" fmla="*/ 1397000 w 3352800"/>
              <a:gd name="connsiteY4" fmla="*/ 0 h 922545"/>
              <a:gd name="connsiteX5" fmla="*/ 3256798 w 3352800"/>
              <a:gd name="connsiteY5" fmla="*/ 0 h 922545"/>
              <a:gd name="connsiteX6" fmla="*/ 3352800 w 3352800"/>
              <a:gd name="connsiteY6" fmla="*/ 96002 h 922545"/>
              <a:gd name="connsiteX7" fmla="*/ 3352800 w 3352800"/>
              <a:gd name="connsiteY7" fmla="*/ 336000 h 922545"/>
              <a:gd name="connsiteX8" fmla="*/ 3352800 w 3352800"/>
              <a:gd name="connsiteY8" fmla="*/ 336000 h 922545"/>
              <a:gd name="connsiteX9" fmla="*/ 3352800 w 3352800"/>
              <a:gd name="connsiteY9" fmla="*/ 480000 h 922545"/>
              <a:gd name="connsiteX10" fmla="*/ 3352800 w 3352800"/>
              <a:gd name="connsiteY10" fmla="*/ 479998 h 922545"/>
              <a:gd name="connsiteX11" fmla="*/ 3256798 w 3352800"/>
              <a:gd name="connsiteY11" fmla="*/ 576000 h 922545"/>
              <a:gd name="connsiteX12" fmla="*/ 1397000 w 3352800"/>
              <a:gd name="connsiteY12" fmla="*/ 576000 h 922545"/>
              <a:gd name="connsiteX13" fmla="*/ 427578 w 3352800"/>
              <a:gd name="connsiteY13" fmla="*/ 922545 h 922545"/>
              <a:gd name="connsiteX14" fmla="*/ 558800 w 3352800"/>
              <a:gd name="connsiteY14" fmla="*/ 576000 h 922545"/>
              <a:gd name="connsiteX15" fmla="*/ 96002 w 3352800"/>
              <a:gd name="connsiteY15" fmla="*/ 576000 h 922545"/>
              <a:gd name="connsiteX16" fmla="*/ 0 w 3352800"/>
              <a:gd name="connsiteY16" fmla="*/ 479998 h 922545"/>
              <a:gd name="connsiteX17" fmla="*/ 0 w 3352800"/>
              <a:gd name="connsiteY17" fmla="*/ 480000 h 922545"/>
              <a:gd name="connsiteX18" fmla="*/ 0 w 3352800"/>
              <a:gd name="connsiteY18" fmla="*/ 336000 h 922545"/>
              <a:gd name="connsiteX19" fmla="*/ 0 w 3352800"/>
              <a:gd name="connsiteY19" fmla="*/ 336000 h 922545"/>
              <a:gd name="connsiteX20" fmla="*/ 0 w 3352800"/>
              <a:gd name="connsiteY20" fmla="*/ 96002 h 922545"/>
              <a:gd name="connsiteX0" fmla="*/ 131222 w 3484022"/>
              <a:gd name="connsiteY0" fmla="*/ 96002 h 941053"/>
              <a:gd name="connsiteX1" fmla="*/ 227224 w 3484022"/>
              <a:gd name="connsiteY1" fmla="*/ 0 h 941053"/>
              <a:gd name="connsiteX2" fmla="*/ 690022 w 3484022"/>
              <a:gd name="connsiteY2" fmla="*/ 0 h 941053"/>
              <a:gd name="connsiteX3" fmla="*/ 690022 w 3484022"/>
              <a:gd name="connsiteY3" fmla="*/ 0 h 941053"/>
              <a:gd name="connsiteX4" fmla="*/ 1528222 w 3484022"/>
              <a:gd name="connsiteY4" fmla="*/ 0 h 941053"/>
              <a:gd name="connsiteX5" fmla="*/ 3388020 w 3484022"/>
              <a:gd name="connsiteY5" fmla="*/ 0 h 941053"/>
              <a:gd name="connsiteX6" fmla="*/ 3484022 w 3484022"/>
              <a:gd name="connsiteY6" fmla="*/ 96002 h 941053"/>
              <a:gd name="connsiteX7" fmla="*/ 3484022 w 3484022"/>
              <a:gd name="connsiteY7" fmla="*/ 336000 h 941053"/>
              <a:gd name="connsiteX8" fmla="*/ 3484022 w 3484022"/>
              <a:gd name="connsiteY8" fmla="*/ 336000 h 941053"/>
              <a:gd name="connsiteX9" fmla="*/ 3484022 w 3484022"/>
              <a:gd name="connsiteY9" fmla="*/ 480000 h 941053"/>
              <a:gd name="connsiteX10" fmla="*/ 3484022 w 3484022"/>
              <a:gd name="connsiteY10" fmla="*/ 479998 h 941053"/>
              <a:gd name="connsiteX11" fmla="*/ 3388020 w 3484022"/>
              <a:gd name="connsiteY11" fmla="*/ 576000 h 941053"/>
              <a:gd name="connsiteX12" fmla="*/ 1528222 w 3484022"/>
              <a:gd name="connsiteY12" fmla="*/ 576000 h 941053"/>
              <a:gd name="connsiteX13" fmla="*/ 0 w 3484022"/>
              <a:gd name="connsiteY13" fmla="*/ 941053 h 941053"/>
              <a:gd name="connsiteX14" fmla="*/ 690022 w 3484022"/>
              <a:gd name="connsiteY14" fmla="*/ 576000 h 941053"/>
              <a:gd name="connsiteX15" fmla="*/ 227224 w 3484022"/>
              <a:gd name="connsiteY15" fmla="*/ 576000 h 941053"/>
              <a:gd name="connsiteX16" fmla="*/ 131222 w 3484022"/>
              <a:gd name="connsiteY16" fmla="*/ 479998 h 941053"/>
              <a:gd name="connsiteX17" fmla="*/ 131222 w 3484022"/>
              <a:gd name="connsiteY17" fmla="*/ 480000 h 941053"/>
              <a:gd name="connsiteX18" fmla="*/ 131222 w 3484022"/>
              <a:gd name="connsiteY18" fmla="*/ 336000 h 941053"/>
              <a:gd name="connsiteX19" fmla="*/ 131222 w 3484022"/>
              <a:gd name="connsiteY19" fmla="*/ 336000 h 941053"/>
              <a:gd name="connsiteX20" fmla="*/ 131222 w 3484022"/>
              <a:gd name="connsiteY20" fmla="*/ 96002 h 941053"/>
              <a:gd name="connsiteX0" fmla="*/ 0 w 3352800"/>
              <a:gd name="connsiteY0" fmla="*/ 96002 h 990408"/>
              <a:gd name="connsiteX1" fmla="*/ 96002 w 3352800"/>
              <a:gd name="connsiteY1" fmla="*/ 0 h 990408"/>
              <a:gd name="connsiteX2" fmla="*/ 558800 w 3352800"/>
              <a:gd name="connsiteY2" fmla="*/ 0 h 990408"/>
              <a:gd name="connsiteX3" fmla="*/ 558800 w 3352800"/>
              <a:gd name="connsiteY3" fmla="*/ 0 h 990408"/>
              <a:gd name="connsiteX4" fmla="*/ 1397000 w 3352800"/>
              <a:gd name="connsiteY4" fmla="*/ 0 h 990408"/>
              <a:gd name="connsiteX5" fmla="*/ 3256798 w 3352800"/>
              <a:gd name="connsiteY5" fmla="*/ 0 h 990408"/>
              <a:gd name="connsiteX6" fmla="*/ 3352800 w 3352800"/>
              <a:gd name="connsiteY6" fmla="*/ 96002 h 990408"/>
              <a:gd name="connsiteX7" fmla="*/ 3352800 w 3352800"/>
              <a:gd name="connsiteY7" fmla="*/ 336000 h 990408"/>
              <a:gd name="connsiteX8" fmla="*/ 3352800 w 3352800"/>
              <a:gd name="connsiteY8" fmla="*/ 336000 h 990408"/>
              <a:gd name="connsiteX9" fmla="*/ 3352800 w 3352800"/>
              <a:gd name="connsiteY9" fmla="*/ 480000 h 990408"/>
              <a:gd name="connsiteX10" fmla="*/ 3352800 w 3352800"/>
              <a:gd name="connsiteY10" fmla="*/ 479998 h 990408"/>
              <a:gd name="connsiteX11" fmla="*/ 3256798 w 3352800"/>
              <a:gd name="connsiteY11" fmla="*/ 576000 h 990408"/>
              <a:gd name="connsiteX12" fmla="*/ 1397000 w 3352800"/>
              <a:gd name="connsiteY12" fmla="*/ 576000 h 990408"/>
              <a:gd name="connsiteX13" fmla="*/ 88911 w 3352800"/>
              <a:gd name="connsiteY13" fmla="*/ 990408 h 990408"/>
              <a:gd name="connsiteX14" fmla="*/ 558800 w 3352800"/>
              <a:gd name="connsiteY14" fmla="*/ 576000 h 990408"/>
              <a:gd name="connsiteX15" fmla="*/ 96002 w 3352800"/>
              <a:gd name="connsiteY15" fmla="*/ 576000 h 990408"/>
              <a:gd name="connsiteX16" fmla="*/ 0 w 3352800"/>
              <a:gd name="connsiteY16" fmla="*/ 479998 h 990408"/>
              <a:gd name="connsiteX17" fmla="*/ 0 w 3352800"/>
              <a:gd name="connsiteY17" fmla="*/ 480000 h 990408"/>
              <a:gd name="connsiteX18" fmla="*/ 0 w 3352800"/>
              <a:gd name="connsiteY18" fmla="*/ 336000 h 990408"/>
              <a:gd name="connsiteX19" fmla="*/ 0 w 3352800"/>
              <a:gd name="connsiteY19" fmla="*/ 336000 h 990408"/>
              <a:gd name="connsiteX20" fmla="*/ 0 w 3352800"/>
              <a:gd name="connsiteY20" fmla="*/ 96002 h 990408"/>
              <a:gd name="connsiteX0" fmla="*/ 0 w 3352800"/>
              <a:gd name="connsiteY0" fmla="*/ 96002 h 1144643"/>
              <a:gd name="connsiteX1" fmla="*/ 96002 w 3352800"/>
              <a:gd name="connsiteY1" fmla="*/ 0 h 1144643"/>
              <a:gd name="connsiteX2" fmla="*/ 558800 w 3352800"/>
              <a:gd name="connsiteY2" fmla="*/ 0 h 1144643"/>
              <a:gd name="connsiteX3" fmla="*/ 558800 w 3352800"/>
              <a:gd name="connsiteY3" fmla="*/ 0 h 1144643"/>
              <a:gd name="connsiteX4" fmla="*/ 1397000 w 3352800"/>
              <a:gd name="connsiteY4" fmla="*/ 0 h 1144643"/>
              <a:gd name="connsiteX5" fmla="*/ 3256798 w 3352800"/>
              <a:gd name="connsiteY5" fmla="*/ 0 h 1144643"/>
              <a:gd name="connsiteX6" fmla="*/ 3352800 w 3352800"/>
              <a:gd name="connsiteY6" fmla="*/ 96002 h 1144643"/>
              <a:gd name="connsiteX7" fmla="*/ 3352800 w 3352800"/>
              <a:gd name="connsiteY7" fmla="*/ 336000 h 1144643"/>
              <a:gd name="connsiteX8" fmla="*/ 3352800 w 3352800"/>
              <a:gd name="connsiteY8" fmla="*/ 336000 h 1144643"/>
              <a:gd name="connsiteX9" fmla="*/ 3352800 w 3352800"/>
              <a:gd name="connsiteY9" fmla="*/ 480000 h 1144643"/>
              <a:gd name="connsiteX10" fmla="*/ 3352800 w 3352800"/>
              <a:gd name="connsiteY10" fmla="*/ 479998 h 1144643"/>
              <a:gd name="connsiteX11" fmla="*/ 3256798 w 3352800"/>
              <a:gd name="connsiteY11" fmla="*/ 576000 h 1144643"/>
              <a:gd name="connsiteX12" fmla="*/ 1397000 w 3352800"/>
              <a:gd name="connsiteY12" fmla="*/ 576000 h 1144643"/>
              <a:gd name="connsiteX13" fmla="*/ 2899845 w 3352800"/>
              <a:gd name="connsiteY13" fmla="*/ 1144643 h 1144643"/>
              <a:gd name="connsiteX14" fmla="*/ 558800 w 3352800"/>
              <a:gd name="connsiteY14" fmla="*/ 576000 h 1144643"/>
              <a:gd name="connsiteX15" fmla="*/ 96002 w 3352800"/>
              <a:gd name="connsiteY15" fmla="*/ 576000 h 1144643"/>
              <a:gd name="connsiteX16" fmla="*/ 0 w 3352800"/>
              <a:gd name="connsiteY16" fmla="*/ 479998 h 1144643"/>
              <a:gd name="connsiteX17" fmla="*/ 0 w 3352800"/>
              <a:gd name="connsiteY17" fmla="*/ 480000 h 1144643"/>
              <a:gd name="connsiteX18" fmla="*/ 0 w 3352800"/>
              <a:gd name="connsiteY18" fmla="*/ 336000 h 1144643"/>
              <a:gd name="connsiteX19" fmla="*/ 0 w 3352800"/>
              <a:gd name="connsiteY19" fmla="*/ 336000 h 1144643"/>
              <a:gd name="connsiteX20" fmla="*/ 0 w 3352800"/>
              <a:gd name="connsiteY20" fmla="*/ 96002 h 11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52800" h="1144643">
                <a:moveTo>
                  <a:pt x="0" y="96002"/>
                </a:moveTo>
                <a:cubicBezTo>
                  <a:pt x="0" y="42982"/>
                  <a:pt x="42982" y="0"/>
                  <a:pt x="96002" y="0"/>
                </a:cubicBezTo>
                <a:lnTo>
                  <a:pt x="558800" y="0"/>
                </a:lnTo>
                <a:lnTo>
                  <a:pt x="558800" y="0"/>
                </a:lnTo>
                <a:lnTo>
                  <a:pt x="1397000" y="0"/>
                </a:lnTo>
                <a:lnTo>
                  <a:pt x="3256798" y="0"/>
                </a:lnTo>
                <a:cubicBezTo>
                  <a:pt x="3309818" y="0"/>
                  <a:pt x="3352800" y="42982"/>
                  <a:pt x="3352800" y="96002"/>
                </a:cubicBezTo>
                <a:lnTo>
                  <a:pt x="3352800" y="336000"/>
                </a:lnTo>
                <a:lnTo>
                  <a:pt x="3352800" y="336000"/>
                </a:lnTo>
                <a:lnTo>
                  <a:pt x="3352800" y="480000"/>
                </a:lnTo>
                <a:lnTo>
                  <a:pt x="3352800" y="479998"/>
                </a:lnTo>
                <a:cubicBezTo>
                  <a:pt x="3352800" y="533018"/>
                  <a:pt x="3309818" y="576000"/>
                  <a:pt x="3256798" y="576000"/>
                </a:cubicBezTo>
                <a:lnTo>
                  <a:pt x="1397000" y="576000"/>
                </a:lnTo>
                <a:lnTo>
                  <a:pt x="2899845" y="1144643"/>
                </a:lnTo>
                <a:lnTo>
                  <a:pt x="558800" y="576000"/>
                </a:lnTo>
                <a:lnTo>
                  <a:pt x="96002" y="576000"/>
                </a:lnTo>
                <a:cubicBezTo>
                  <a:pt x="42982" y="576000"/>
                  <a:pt x="0" y="533018"/>
                  <a:pt x="0" y="479998"/>
                </a:cubicBezTo>
                <a:lnTo>
                  <a:pt x="0" y="480000"/>
                </a:lnTo>
                <a:lnTo>
                  <a:pt x="0" y="336000"/>
                </a:lnTo>
                <a:lnTo>
                  <a:pt x="0" y="336000"/>
                </a:lnTo>
                <a:lnTo>
                  <a:pt x="0" y="96002"/>
                </a:lnTo>
                <a:close/>
              </a:path>
            </a:pathLst>
          </a:custGeom>
          <a:blipFill rotWithShape="0">
            <a:blip r:embed="rId3" cstate="print"/>
            <a:stretch>
              <a:fillRect l="-48043" t="-125547" r="-215593" b="-279015"/>
            </a:stretch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РЕГУЛЯРНОСТЬ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156200" y="3289086"/>
            <a:ext cx="6079066" cy="1419385"/>
            <a:chOff x="4685774" y="3289086"/>
            <a:chExt cx="6549492" cy="141938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70254" y="3583279"/>
              <a:ext cx="55823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Оценка знаний, умений и навыков каждого обучающегося</a:t>
              </a:r>
            </a:p>
          </p:txBody>
        </p:sp>
        <p:sp>
          <p:nvSpPr>
            <p:cNvPr id="14" name="Скругленная прямоугольная выноска 11"/>
            <p:cNvSpPr/>
            <p:nvPr/>
          </p:nvSpPr>
          <p:spPr bwMode="white">
            <a:xfrm>
              <a:off x="4685774" y="3289086"/>
              <a:ext cx="6549492" cy="1419385"/>
            </a:xfrm>
            <a:prstGeom prst="round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   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 useBgFill="1">
        <p:nvSpPr>
          <p:cNvPr id="15" name="Скругленная прямоугольная выноска 11"/>
          <p:cNvSpPr/>
          <p:nvPr/>
        </p:nvSpPr>
        <p:spPr bwMode="white">
          <a:xfrm flipH="1">
            <a:off x="2184917" y="3166019"/>
            <a:ext cx="3890445" cy="1418468"/>
          </a:xfrm>
          <a:custGeom>
            <a:avLst/>
            <a:gdLst>
              <a:gd name="connsiteX0" fmla="*/ 0 w 3352800"/>
              <a:gd name="connsiteY0" fmla="*/ 96002 h 576000"/>
              <a:gd name="connsiteX1" fmla="*/ 96002 w 3352800"/>
              <a:gd name="connsiteY1" fmla="*/ 0 h 576000"/>
              <a:gd name="connsiteX2" fmla="*/ 558800 w 3352800"/>
              <a:gd name="connsiteY2" fmla="*/ 0 h 576000"/>
              <a:gd name="connsiteX3" fmla="*/ 558800 w 3352800"/>
              <a:gd name="connsiteY3" fmla="*/ 0 h 576000"/>
              <a:gd name="connsiteX4" fmla="*/ 1397000 w 3352800"/>
              <a:gd name="connsiteY4" fmla="*/ 0 h 576000"/>
              <a:gd name="connsiteX5" fmla="*/ 3256798 w 3352800"/>
              <a:gd name="connsiteY5" fmla="*/ 0 h 576000"/>
              <a:gd name="connsiteX6" fmla="*/ 3352800 w 3352800"/>
              <a:gd name="connsiteY6" fmla="*/ 96002 h 576000"/>
              <a:gd name="connsiteX7" fmla="*/ 3352800 w 3352800"/>
              <a:gd name="connsiteY7" fmla="*/ 336000 h 576000"/>
              <a:gd name="connsiteX8" fmla="*/ 3352800 w 3352800"/>
              <a:gd name="connsiteY8" fmla="*/ 336000 h 576000"/>
              <a:gd name="connsiteX9" fmla="*/ 3352800 w 3352800"/>
              <a:gd name="connsiteY9" fmla="*/ 480000 h 576000"/>
              <a:gd name="connsiteX10" fmla="*/ 3352800 w 3352800"/>
              <a:gd name="connsiteY10" fmla="*/ 479998 h 576000"/>
              <a:gd name="connsiteX11" fmla="*/ 3256798 w 3352800"/>
              <a:gd name="connsiteY11" fmla="*/ 576000 h 576000"/>
              <a:gd name="connsiteX12" fmla="*/ 1397000 w 3352800"/>
              <a:gd name="connsiteY12" fmla="*/ 576000 h 576000"/>
              <a:gd name="connsiteX13" fmla="*/ 977911 w 3352800"/>
              <a:gd name="connsiteY13" fmla="*/ 648000 h 576000"/>
              <a:gd name="connsiteX14" fmla="*/ 558800 w 3352800"/>
              <a:gd name="connsiteY14" fmla="*/ 576000 h 576000"/>
              <a:gd name="connsiteX15" fmla="*/ 96002 w 3352800"/>
              <a:gd name="connsiteY15" fmla="*/ 576000 h 576000"/>
              <a:gd name="connsiteX16" fmla="*/ 0 w 3352800"/>
              <a:gd name="connsiteY16" fmla="*/ 479998 h 576000"/>
              <a:gd name="connsiteX17" fmla="*/ 0 w 3352800"/>
              <a:gd name="connsiteY17" fmla="*/ 480000 h 576000"/>
              <a:gd name="connsiteX18" fmla="*/ 0 w 3352800"/>
              <a:gd name="connsiteY18" fmla="*/ 336000 h 576000"/>
              <a:gd name="connsiteX19" fmla="*/ 0 w 3352800"/>
              <a:gd name="connsiteY19" fmla="*/ 336000 h 576000"/>
              <a:gd name="connsiteX20" fmla="*/ 0 w 3352800"/>
              <a:gd name="connsiteY20" fmla="*/ 96002 h 576000"/>
              <a:gd name="connsiteX0" fmla="*/ 249756 w 3602556"/>
              <a:gd name="connsiteY0" fmla="*/ 96002 h 1045933"/>
              <a:gd name="connsiteX1" fmla="*/ 345758 w 3602556"/>
              <a:gd name="connsiteY1" fmla="*/ 0 h 1045933"/>
              <a:gd name="connsiteX2" fmla="*/ 808556 w 3602556"/>
              <a:gd name="connsiteY2" fmla="*/ 0 h 1045933"/>
              <a:gd name="connsiteX3" fmla="*/ 808556 w 3602556"/>
              <a:gd name="connsiteY3" fmla="*/ 0 h 1045933"/>
              <a:gd name="connsiteX4" fmla="*/ 1646756 w 3602556"/>
              <a:gd name="connsiteY4" fmla="*/ 0 h 1045933"/>
              <a:gd name="connsiteX5" fmla="*/ 3506554 w 3602556"/>
              <a:gd name="connsiteY5" fmla="*/ 0 h 1045933"/>
              <a:gd name="connsiteX6" fmla="*/ 3602556 w 3602556"/>
              <a:gd name="connsiteY6" fmla="*/ 96002 h 1045933"/>
              <a:gd name="connsiteX7" fmla="*/ 3602556 w 3602556"/>
              <a:gd name="connsiteY7" fmla="*/ 336000 h 1045933"/>
              <a:gd name="connsiteX8" fmla="*/ 3602556 w 3602556"/>
              <a:gd name="connsiteY8" fmla="*/ 336000 h 1045933"/>
              <a:gd name="connsiteX9" fmla="*/ 3602556 w 3602556"/>
              <a:gd name="connsiteY9" fmla="*/ 480000 h 1045933"/>
              <a:gd name="connsiteX10" fmla="*/ 3602556 w 3602556"/>
              <a:gd name="connsiteY10" fmla="*/ 479998 h 1045933"/>
              <a:gd name="connsiteX11" fmla="*/ 3506554 w 3602556"/>
              <a:gd name="connsiteY11" fmla="*/ 576000 h 1045933"/>
              <a:gd name="connsiteX12" fmla="*/ 1646756 w 3602556"/>
              <a:gd name="connsiteY12" fmla="*/ 576000 h 1045933"/>
              <a:gd name="connsiteX13" fmla="*/ 0 w 3602556"/>
              <a:gd name="connsiteY13" fmla="*/ 1045933 h 1045933"/>
              <a:gd name="connsiteX14" fmla="*/ 808556 w 3602556"/>
              <a:gd name="connsiteY14" fmla="*/ 576000 h 1045933"/>
              <a:gd name="connsiteX15" fmla="*/ 345758 w 3602556"/>
              <a:gd name="connsiteY15" fmla="*/ 576000 h 1045933"/>
              <a:gd name="connsiteX16" fmla="*/ 249756 w 3602556"/>
              <a:gd name="connsiteY16" fmla="*/ 479998 h 1045933"/>
              <a:gd name="connsiteX17" fmla="*/ 249756 w 3602556"/>
              <a:gd name="connsiteY17" fmla="*/ 480000 h 1045933"/>
              <a:gd name="connsiteX18" fmla="*/ 249756 w 3602556"/>
              <a:gd name="connsiteY18" fmla="*/ 336000 h 1045933"/>
              <a:gd name="connsiteX19" fmla="*/ 249756 w 3602556"/>
              <a:gd name="connsiteY19" fmla="*/ 336000 h 1045933"/>
              <a:gd name="connsiteX20" fmla="*/ 249756 w 3602556"/>
              <a:gd name="connsiteY20" fmla="*/ 96002 h 1045933"/>
              <a:gd name="connsiteX0" fmla="*/ 0 w 3352800"/>
              <a:gd name="connsiteY0" fmla="*/ 96002 h 1212507"/>
              <a:gd name="connsiteX1" fmla="*/ 96002 w 3352800"/>
              <a:gd name="connsiteY1" fmla="*/ 0 h 1212507"/>
              <a:gd name="connsiteX2" fmla="*/ 558800 w 3352800"/>
              <a:gd name="connsiteY2" fmla="*/ 0 h 1212507"/>
              <a:gd name="connsiteX3" fmla="*/ 558800 w 3352800"/>
              <a:gd name="connsiteY3" fmla="*/ 0 h 1212507"/>
              <a:gd name="connsiteX4" fmla="*/ 1397000 w 3352800"/>
              <a:gd name="connsiteY4" fmla="*/ 0 h 1212507"/>
              <a:gd name="connsiteX5" fmla="*/ 3256798 w 3352800"/>
              <a:gd name="connsiteY5" fmla="*/ 0 h 1212507"/>
              <a:gd name="connsiteX6" fmla="*/ 3352800 w 3352800"/>
              <a:gd name="connsiteY6" fmla="*/ 96002 h 1212507"/>
              <a:gd name="connsiteX7" fmla="*/ 3352800 w 3352800"/>
              <a:gd name="connsiteY7" fmla="*/ 336000 h 1212507"/>
              <a:gd name="connsiteX8" fmla="*/ 3352800 w 3352800"/>
              <a:gd name="connsiteY8" fmla="*/ 336000 h 1212507"/>
              <a:gd name="connsiteX9" fmla="*/ 3352800 w 3352800"/>
              <a:gd name="connsiteY9" fmla="*/ 480000 h 1212507"/>
              <a:gd name="connsiteX10" fmla="*/ 3352800 w 3352800"/>
              <a:gd name="connsiteY10" fmla="*/ 479998 h 1212507"/>
              <a:gd name="connsiteX11" fmla="*/ 3256798 w 3352800"/>
              <a:gd name="connsiteY11" fmla="*/ 576000 h 1212507"/>
              <a:gd name="connsiteX12" fmla="*/ 1397000 w 3352800"/>
              <a:gd name="connsiteY12" fmla="*/ 576000 h 1212507"/>
              <a:gd name="connsiteX13" fmla="*/ 198978 w 3352800"/>
              <a:gd name="connsiteY13" fmla="*/ 1212507 h 1212507"/>
              <a:gd name="connsiteX14" fmla="*/ 558800 w 3352800"/>
              <a:gd name="connsiteY14" fmla="*/ 576000 h 1212507"/>
              <a:gd name="connsiteX15" fmla="*/ 96002 w 3352800"/>
              <a:gd name="connsiteY15" fmla="*/ 576000 h 1212507"/>
              <a:gd name="connsiteX16" fmla="*/ 0 w 3352800"/>
              <a:gd name="connsiteY16" fmla="*/ 479998 h 1212507"/>
              <a:gd name="connsiteX17" fmla="*/ 0 w 3352800"/>
              <a:gd name="connsiteY17" fmla="*/ 480000 h 1212507"/>
              <a:gd name="connsiteX18" fmla="*/ 0 w 3352800"/>
              <a:gd name="connsiteY18" fmla="*/ 336000 h 1212507"/>
              <a:gd name="connsiteX19" fmla="*/ 0 w 3352800"/>
              <a:gd name="connsiteY19" fmla="*/ 336000 h 1212507"/>
              <a:gd name="connsiteX20" fmla="*/ 0 w 3352800"/>
              <a:gd name="connsiteY20" fmla="*/ 96002 h 1212507"/>
              <a:gd name="connsiteX0" fmla="*/ 0 w 3352800"/>
              <a:gd name="connsiteY0" fmla="*/ 96002 h 922545"/>
              <a:gd name="connsiteX1" fmla="*/ 96002 w 3352800"/>
              <a:gd name="connsiteY1" fmla="*/ 0 h 922545"/>
              <a:gd name="connsiteX2" fmla="*/ 558800 w 3352800"/>
              <a:gd name="connsiteY2" fmla="*/ 0 h 922545"/>
              <a:gd name="connsiteX3" fmla="*/ 558800 w 3352800"/>
              <a:gd name="connsiteY3" fmla="*/ 0 h 922545"/>
              <a:gd name="connsiteX4" fmla="*/ 1397000 w 3352800"/>
              <a:gd name="connsiteY4" fmla="*/ 0 h 922545"/>
              <a:gd name="connsiteX5" fmla="*/ 3256798 w 3352800"/>
              <a:gd name="connsiteY5" fmla="*/ 0 h 922545"/>
              <a:gd name="connsiteX6" fmla="*/ 3352800 w 3352800"/>
              <a:gd name="connsiteY6" fmla="*/ 96002 h 922545"/>
              <a:gd name="connsiteX7" fmla="*/ 3352800 w 3352800"/>
              <a:gd name="connsiteY7" fmla="*/ 336000 h 922545"/>
              <a:gd name="connsiteX8" fmla="*/ 3352800 w 3352800"/>
              <a:gd name="connsiteY8" fmla="*/ 336000 h 922545"/>
              <a:gd name="connsiteX9" fmla="*/ 3352800 w 3352800"/>
              <a:gd name="connsiteY9" fmla="*/ 480000 h 922545"/>
              <a:gd name="connsiteX10" fmla="*/ 3352800 w 3352800"/>
              <a:gd name="connsiteY10" fmla="*/ 479998 h 922545"/>
              <a:gd name="connsiteX11" fmla="*/ 3256798 w 3352800"/>
              <a:gd name="connsiteY11" fmla="*/ 576000 h 922545"/>
              <a:gd name="connsiteX12" fmla="*/ 1397000 w 3352800"/>
              <a:gd name="connsiteY12" fmla="*/ 576000 h 922545"/>
              <a:gd name="connsiteX13" fmla="*/ 427578 w 3352800"/>
              <a:gd name="connsiteY13" fmla="*/ 922545 h 922545"/>
              <a:gd name="connsiteX14" fmla="*/ 558800 w 3352800"/>
              <a:gd name="connsiteY14" fmla="*/ 576000 h 922545"/>
              <a:gd name="connsiteX15" fmla="*/ 96002 w 3352800"/>
              <a:gd name="connsiteY15" fmla="*/ 576000 h 922545"/>
              <a:gd name="connsiteX16" fmla="*/ 0 w 3352800"/>
              <a:gd name="connsiteY16" fmla="*/ 479998 h 922545"/>
              <a:gd name="connsiteX17" fmla="*/ 0 w 3352800"/>
              <a:gd name="connsiteY17" fmla="*/ 480000 h 922545"/>
              <a:gd name="connsiteX18" fmla="*/ 0 w 3352800"/>
              <a:gd name="connsiteY18" fmla="*/ 336000 h 922545"/>
              <a:gd name="connsiteX19" fmla="*/ 0 w 3352800"/>
              <a:gd name="connsiteY19" fmla="*/ 336000 h 922545"/>
              <a:gd name="connsiteX20" fmla="*/ 0 w 3352800"/>
              <a:gd name="connsiteY20" fmla="*/ 96002 h 922545"/>
              <a:gd name="connsiteX0" fmla="*/ 131222 w 3484022"/>
              <a:gd name="connsiteY0" fmla="*/ 96002 h 941053"/>
              <a:gd name="connsiteX1" fmla="*/ 227224 w 3484022"/>
              <a:gd name="connsiteY1" fmla="*/ 0 h 941053"/>
              <a:gd name="connsiteX2" fmla="*/ 690022 w 3484022"/>
              <a:gd name="connsiteY2" fmla="*/ 0 h 941053"/>
              <a:gd name="connsiteX3" fmla="*/ 690022 w 3484022"/>
              <a:gd name="connsiteY3" fmla="*/ 0 h 941053"/>
              <a:gd name="connsiteX4" fmla="*/ 1528222 w 3484022"/>
              <a:gd name="connsiteY4" fmla="*/ 0 h 941053"/>
              <a:gd name="connsiteX5" fmla="*/ 3388020 w 3484022"/>
              <a:gd name="connsiteY5" fmla="*/ 0 h 941053"/>
              <a:gd name="connsiteX6" fmla="*/ 3484022 w 3484022"/>
              <a:gd name="connsiteY6" fmla="*/ 96002 h 941053"/>
              <a:gd name="connsiteX7" fmla="*/ 3484022 w 3484022"/>
              <a:gd name="connsiteY7" fmla="*/ 336000 h 941053"/>
              <a:gd name="connsiteX8" fmla="*/ 3484022 w 3484022"/>
              <a:gd name="connsiteY8" fmla="*/ 336000 h 941053"/>
              <a:gd name="connsiteX9" fmla="*/ 3484022 w 3484022"/>
              <a:gd name="connsiteY9" fmla="*/ 480000 h 941053"/>
              <a:gd name="connsiteX10" fmla="*/ 3484022 w 3484022"/>
              <a:gd name="connsiteY10" fmla="*/ 479998 h 941053"/>
              <a:gd name="connsiteX11" fmla="*/ 3388020 w 3484022"/>
              <a:gd name="connsiteY11" fmla="*/ 576000 h 941053"/>
              <a:gd name="connsiteX12" fmla="*/ 1528222 w 3484022"/>
              <a:gd name="connsiteY12" fmla="*/ 576000 h 941053"/>
              <a:gd name="connsiteX13" fmla="*/ 0 w 3484022"/>
              <a:gd name="connsiteY13" fmla="*/ 941053 h 941053"/>
              <a:gd name="connsiteX14" fmla="*/ 690022 w 3484022"/>
              <a:gd name="connsiteY14" fmla="*/ 576000 h 941053"/>
              <a:gd name="connsiteX15" fmla="*/ 227224 w 3484022"/>
              <a:gd name="connsiteY15" fmla="*/ 576000 h 941053"/>
              <a:gd name="connsiteX16" fmla="*/ 131222 w 3484022"/>
              <a:gd name="connsiteY16" fmla="*/ 479998 h 941053"/>
              <a:gd name="connsiteX17" fmla="*/ 131222 w 3484022"/>
              <a:gd name="connsiteY17" fmla="*/ 480000 h 941053"/>
              <a:gd name="connsiteX18" fmla="*/ 131222 w 3484022"/>
              <a:gd name="connsiteY18" fmla="*/ 336000 h 941053"/>
              <a:gd name="connsiteX19" fmla="*/ 131222 w 3484022"/>
              <a:gd name="connsiteY19" fmla="*/ 336000 h 941053"/>
              <a:gd name="connsiteX20" fmla="*/ 131222 w 3484022"/>
              <a:gd name="connsiteY20" fmla="*/ 96002 h 941053"/>
              <a:gd name="connsiteX0" fmla="*/ 0 w 3352800"/>
              <a:gd name="connsiteY0" fmla="*/ 96002 h 990408"/>
              <a:gd name="connsiteX1" fmla="*/ 96002 w 3352800"/>
              <a:gd name="connsiteY1" fmla="*/ 0 h 990408"/>
              <a:gd name="connsiteX2" fmla="*/ 558800 w 3352800"/>
              <a:gd name="connsiteY2" fmla="*/ 0 h 990408"/>
              <a:gd name="connsiteX3" fmla="*/ 558800 w 3352800"/>
              <a:gd name="connsiteY3" fmla="*/ 0 h 990408"/>
              <a:gd name="connsiteX4" fmla="*/ 1397000 w 3352800"/>
              <a:gd name="connsiteY4" fmla="*/ 0 h 990408"/>
              <a:gd name="connsiteX5" fmla="*/ 3256798 w 3352800"/>
              <a:gd name="connsiteY5" fmla="*/ 0 h 990408"/>
              <a:gd name="connsiteX6" fmla="*/ 3352800 w 3352800"/>
              <a:gd name="connsiteY6" fmla="*/ 96002 h 990408"/>
              <a:gd name="connsiteX7" fmla="*/ 3352800 w 3352800"/>
              <a:gd name="connsiteY7" fmla="*/ 336000 h 990408"/>
              <a:gd name="connsiteX8" fmla="*/ 3352800 w 3352800"/>
              <a:gd name="connsiteY8" fmla="*/ 336000 h 990408"/>
              <a:gd name="connsiteX9" fmla="*/ 3352800 w 3352800"/>
              <a:gd name="connsiteY9" fmla="*/ 480000 h 990408"/>
              <a:gd name="connsiteX10" fmla="*/ 3352800 w 3352800"/>
              <a:gd name="connsiteY10" fmla="*/ 479998 h 990408"/>
              <a:gd name="connsiteX11" fmla="*/ 3256798 w 3352800"/>
              <a:gd name="connsiteY11" fmla="*/ 576000 h 990408"/>
              <a:gd name="connsiteX12" fmla="*/ 1397000 w 3352800"/>
              <a:gd name="connsiteY12" fmla="*/ 576000 h 990408"/>
              <a:gd name="connsiteX13" fmla="*/ 88911 w 3352800"/>
              <a:gd name="connsiteY13" fmla="*/ 990408 h 990408"/>
              <a:gd name="connsiteX14" fmla="*/ 558800 w 3352800"/>
              <a:gd name="connsiteY14" fmla="*/ 576000 h 990408"/>
              <a:gd name="connsiteX15" fmla="*/ 96002 w 3352800"/>
              <a:gd name="connsiteY15" fmla="*/ 576000 h 990408"/>
              <a:gd name="connsiteX16" fmla="*/ 0 w 3352800"/>
              <a:gd name="connsiteY16" fmla="*/ 479998 h 990408"/>
              <a:gd name="connsiteX17" fmla="*/ 0 w 3352800"/>
              <a:gd name="connsiteY17" fmla="*/ 480000 h 990408"/>
              <a:gd name="connsiteX18" fmla="*/ 0 w 3352800"/>
              <a:gd name="connsiteY18" fmla="*/ 336000 h 990408"/>
              <a:gd name="connsiteX19" fmla="*/ 0 w 3352800"/>
              <a:gd name="connsiteY19" fmla="*/ 336000 h 990408"/>
              <a:gd name="connsiteX20" fmla="*/ 0 w 3352800"/>
              <a:gd name="connsiteY20" fmla="*/ 96002 h 990408"/>
              <a:gd name="connsiteX0" fmla="*/ 0 w 3352800"/>
              <a:gd name="connsiteY0" fmla="*/ 96002 h 1144643"/>
              <a:gd name="connsiteX1" fmla="*/ 96002 w 3352800"/>
              <a:gd name="connsiteY1" fmla="*/ 0 h 1144643"/>
              <a:gd name="connsiteX2" fmla="*/ 558800 w 3352800"/>
              <a:gd name="connsiteY2" fmla="*/ 0 h 1144643"/>
              <a:gd name="connsiteX3" fmla="*/ 558800 w 3352800"/>
              <a:gd name="connsiteY3" fmla="*/ 0 h 1144643"/>
              <a:gd name="connsiteX4" fmla="*/ 1397000 w 3352800"/>
              <a:gd name="connsiteY4" fmla="*/ 0 h 1144643"/>
              <a:gd name="connsiteX5" fmla="*/ 3256798 w 3352800"/>
              <a:gd name="connsiteY5" fmla="*/ 0 h 1144643"/>
              <a:gd name="connsiteX6" fmla="*/ 3352800 w 3352800"/>
              <a:gd name="connsiteY6" fmla="*/ 96002 h 1144643"/>
              <a:gd name="connsiteX7" fmla="*/ 3352800 w 3352800"/>
              <a:gd name="connsiteY7" fmla="*/ 336000 h 1144643"/>
              <a:gd name="connsiteX8" fmla="*/ 3352800 w 3352800"/>
              <a:gd name="connsiteY8" fmla="*/ 336000 h 1144643"/>
              <a:gd name="connsiteX9" fmla="*/ 3352800 w 3352800"/>
              <a:gd name="connsiteY9" fmla="*/ 480000 h 1144643"/>
              <a:gd name="connsiteX10" fmla="*/ 3352800 w 3352800"/>
              <a:gd name="connsiteY10" fmla="*/ 479998 h 1144643"/>
              <a:gd name="connsiteX11" fmla="*/ 3256798 w 3352800"/>
              <a:gd name="connsiteY11" fmla="*/ 576000 h 1144643"/>
              <a:gd name="connsiteX12" fmla="*/ 1397000 w 3352800"/>
              <a:gd name="connsiteY12" fmla="*/ 576000 h 1144643"/>
              <a:gd name="connsiteX13" fmla="*/ 2899845 w 3352800"/>
              <a:gd name="connsiteY13" fmla="*/ 1144643 h 1144643"/>
              <a:gd name="connsiteX14" fmla="*/ 558800 w 3352800"/>
              <a:gd name="connsiteY14" fmla="*/ 576000 h 1144643"/>
              <a:gd name="connsiteX15" fmla="*/ 96002 w 3352800"/>
              <a:gd name="connsiteY15" fmla="*/ 576000 h 1144643"/>
              <a:gd name="connsiteX16" fmla="*/ 0 w 3352800"/>
              <a:gd name="connsiteY16" fmla="*/ 479998 h 1144643"/>
              <a:gd name="connsiteX17" fmla="*/ 0 w 3352800"/>
              <a:gd name="connsiteY17" fmla="*/ 480000 h 1144643"/>
              <a:gd name="connsiteX18" fmla="*/ 0 w 3352800"/>
              <a:gd name="connsiteY18" fmla="*/ 336000 h 1144643"/>
              <a:gd name="connsiteX19" fmla="*/ 0 w 3352800"/>
              <a:gd name="connsiteY19" fmla="*/ 336000 h 1144643"/>
              <a:gd name="connsiteX20" fmla="*/ 0 w 3352800"/>
              <a:gd name="connsiteY20" fmla="*/ 96002 h 1144643"/>
              <a:gd name="connsiteX0" fmla="*/ 0 w 3352800"/>
              <a:gd name="connsiteY0" fmla="*/ 96002 h 1144643"/>
              <a:gd name="connsiteX1" fmla="*/ 96002 w 3352800"/>
              <a:gd name="connsiteY1" fmla="*/ 0 h 1144643"/>
              <a:gd name="connsiteX2" fmla="*/ 558800 w 3352800"/>
              <a:gd name="connsiteY2" fmla="*/ 0 h 1144643"/>
              <a:gd name="connsiteX3" fmla="*/ 558800 w 3352800"/>
              <a:gd name="connsiteY3" fmla="*/ 0 h 1144643"/>
              <a:gd name="connsiteX4" fmla="*/ 1397000 w 3352800"/>
              <a:gd name="connsiteY4" fmla="*/ 0 h 1144643"/>
              <a:gd name="connsiteX5" fmla="*/ 3256798 w 3352800"/>
              <a:gd name="connsiteY5" fmla="*/ 0 h 1144643"/>
              <a:gd name="connsiteX6" fmla="*/ 3352800 w 3352800"/>
              <a:gd name="connsiteY6" fmla="*/ 96002 h 1144643"/>
              <a:gd name="connsiteX7" fmla="*/ 3352800 w 3352800"/>
              <a:gd name="connsiteY7" fmla="*/ 336000 h 1144643"/>
              <a:gd name="connsiteX8" fmla="*/ 3352800 w 3352800"/>
              <a:gd name="connsiteY8" fmla="*/ 336000 h 1144643"/>
              <a:gd name="connsiteX9" fmla="*/ 3352800 w 3352800"/>
              <a:gd name="connsiteY9" fmla="*/ 480000 h 1144643"/>
              <a:gd name="connsiteX10" fmla="*/ 3352800 w 3352800"/>
              <a:gd name="connsiteY10" fmla="*/ 479998 h 1144643"/>
              <a:gd name="connsiteX11" fmla="*/ 3256798 w 3352800"/>
              <a:gd name="connsiteY11" fmla="*/ 576000 h 1144643"/>
              <a:gd name="connsiteX12" fmla="*/ 2734734 w 3352800"/>
              <a:gd name="connsiteY12" fmla="*/ 576000 h 1144643"/>
              <a:gd name="connsiteX13" fmla="*/ 2899845 w 3352800"/>
              <a:gd name="connsiteY13" fmla="*/ 1144643 h 1144643"/>
              <a:gd name="connsiteX14" fmla="*/ 558800 w 3352800"/>
              <a:gd name="connsiteY14" fmla="*/ 576000 h 1144643"/>
              <a:gd name="connsiteX15" fmla="*/ 96002 w 3352800"/>
              <a:gd name="connsiteY15" fmla="*/ 576000 h 1144643"/>
              <a:gd name="connsiteX16" fmla="*/ 0 w 3352800"/>
              <a:gd name="connsiteY16" fmla="*/ 479998 h 1144643"/>
              <a:gd name="connsiteX17" fmla="*/ 0 w 3352800"/>
              <a:gd name="connsiteY17" fmla="*/ 480000 h 1144643"/>
              <a:gd name="connsiteX18" fmla="*/ 0 w 3352800"/>
              <a:gd name="connsiteY18" fmla="*/ 336000 h 1144643"/>
              <a:gd name="connsiteX19" fmla="*/ 0 w 3352800"/>
              <a:gd name="connsiteY19" fmla="*/ 336000 h 1144643"/>
              <a:gd name="connsiteX20" fmla="*/ 0 w 3352800"/>
              <a:gd name="connsiteY20" fmla="*/ 96002 h 1144643"/>
              <a:gd name="connsiteX0" fmla="*/ 0 w 3352800"/>
              <a:gd name="connsiteY0" fmla="*/ 96002 h 1144643"/>
              <a:gd name="connsiteX1" fmla="*/ 96002 w 3352800"/>
              <a:gd name="connsiteY1" fmla="*/ 0 h 1144643"/>
              <a:gd name="connsiteX2" fmla="*/ 558800 w 3352800"/>
              <a:gd name="connsiteY2" fmla="*/ 0 h 1144643"/>
              <a:gd name="connsiteX3" fmla="*/ 558800 w 3352800"/>
              <a:gd name="connsiteY3" fmla="*/ 0 h 1144643"/>
              <a:gd name="connsiteX4" fmla="*/ 1397000 w 3352800"/>
              <a:gd name="connsiteY4" fmla="*/ 0 h 1144643"/>
              <a:gd name="connsiteX5" fmla="*/ 3256798 w 3352800"/>
              <a:gd name="connsiteY5" fmla="*/ 0 h 1144643"/>
              <a:gd name="connsiteX6" fmla="*/ 3352800 w 3352800"/>
              <a:gd name="connsiteY6" fmla="*/ 96002 h 1144643"/>
              <a:gd name="connsiteX7" fmla="*/ 3352800 w 3352800"/>
              <a:gd name="connsiteY7" fmla="*/ 336000 h 1144643"/>
              <a:gd name="connsiteX8" fmla="*/ 3352800 w 3352800"/>
              <a:gd name="connsiteY8" fmla="*/ 336000 h 1144643"/>
              <a:gd name="connsiteX9" fmla="*/ 3352800 w 3352800"/>
              <a:gd name="connsiteY9" fmla="*/ 480000 h 1144643"/>
              <a:gd name="connsiteX10" fmla="*/ 3352800 w 3352800"/>
              <a:gd name="connsiteY10" fmla="*/ 479998 h 1144643"/>
              <a:gd name="connsiteX11" fmla="*/ 3256798 w 3352800"/>
              <a:gd name="connsiteY11" fmla="*/ 576000 h 1144643"/>
              <a:gd name="connsiteX12" fmla="*/ 2734734 w 3352800"/>
              <a:gd name="connsiteY12" fmla="*/ 576000 h 1144643"/>
              <a:gd name="connsiteX13" fmla="*/ 2899845 w 3352800"/>
              <a:gd name="connsiteY13" fmla="*/ 1144643 h 1144643"/>
              <a:gd name="connsiteX14" fmla="*/ 2370666 w 3352800"/>
              <a:gd name="connsiteY14" fmla="*/ 576000 h 1144643"/>
              <a:gd name="connsiteX15" fmla="*/ 96002 w 3352800"/>
              <a:gd name="connsiteY15" fmla="*/ 576000 h 1144643"/>
              <a:gd name="connsiteX16" fmla="*/ 0 w 3352800"/>
              <a:gd name="connsiteY16" fmla="*/ 479998 h 1144643"/>
              <a:gd name="connsiteX17" fmla="*/ 0 w 3352800"/>
              <a:gd name="connsiteY17" fmla="*/ 480000 h 1144643"/>
              <a:gd name="connsiteX18" fmla="*/ 0 w 3352800"/>
              <a:gd name="connsiteY18" fmla="*/ 336000 h 1144643"/>
              <a:gd name="connsiteX19" fmla="*/ 0 w 3352800"/>
              <a:gd name="connsiteY19" fmla="*/ 336000 h 1144643"/>
              <a:gd name="connsiteX20" fmla="*/ 0 w 3352800"/>
              <a:gd name="connsiteY20" fmla="*/ 96002 h 1144643"/>
              <a:gd name="connsiteX0" fmla="*/ 0 w 3890445"/>
              <a:gd name="connsiteY0" fmla="*/ 96002 h 1033594"/>
              <a:gd name="connsiteX1" fmla="*/ 96002 w 3890445"/>
              <a:gd name="connsiteY1" fmla="*/ 0 h 1033594"/>
              <a:gd name="connsiteX2" fmla="*/ 558800 w 3890445"/>
              <a:gd name="connsiteY2" fmla="*/ 0 h 1033594"/>
              <a:gd name="connsiteX3" fmla="*/ 558800 w 3890445"/>
              <a:gd name="connsiteY3" fmla="*/ 0 h 1033594"/>
              <a:gd name="connsiteX4" fmla="*/ 1397000 w 3890445"/>
              <a:gd name="connsiteY4" fmla="*/ 0 h 1033594"/>
              <a:gd name="connsiteX5" fmla="*/ 3256798 w 3890445"/>
              <a:gd name="connsiteY5" fmla="*/ 0 h 1033594"/>
              <a:gd name="connsiteX6" fmla="*/ 3352800 w 3890445"/>
              <a:gd name="connsiteY6" fmla="*/ 96002 h 1033594"/>
              <a:gd name="connsiteX7" fmla="*/ 3352800 w 3890445"/>
              <a:gd name="connsiteY7" fmla="*/ 336000 h 1033594"/>
              <a:gd name="connsiteX8" fmla="*/ 3352800 w 3890445"/>
              <a:gd name="connsiteY8" fmla="*/ 336000 h 1033594"/>
              <a:gd name="connsiteX9" fmla="*/ 3352800 w 3890445"/>
              <a:gd name="connsiteY9" fmla="*/ 480000 h 1033594"/>
              <a:gd name="connsiteX10" fmla="*/ 3352800 w 3890445"/>
              <a:gd name="connsiteY10" fmla="*/ 479998 h 1033594"/>
              <a:gd name="connsiteX11" fmla="*/ 3256798 w 3890445"/>
              <a:gd name="connsiteY11" fmla="*/ 576000 h 1033594"/>
              <a:gd name="connsiteX12" fmla="*/ 2734734 w 3890445"/>
              <a:gd name="connsiteY12" fmla="*/ 576000 h 1033594"/>
              <a:gd name="connsiteX13" fmla="*/ 3890445 w 3890445"/>
              <a:gd name="connsiteY13" fmla="*/ 1033594 h 1033594"/>
              <a:gd name="connsiteX14" fmla="*/ 2370666 w 3890445"/>
              <a:gd name="connsiteY14" fmla="*/ 576000 h 1033594"/>
              <a:gd name="connsiteX15" fmla="*/ 96002 w 3890445"/>
              <a:gd name="connsiteY15" fmla="*/ 576000 h 1033594"/>
              <a:gd name="connsiteX16" fmla="*/ 0 w 3890445"/>
              <a:gd name="connsiteY16" fmla="*/ 479998 h 1033594"/>
              <a:gd name="connsiteX17" fmla="*/ 0 w 3890445"/>
              <a:gd name="connsiteY17" fmla="*/ 480000 h 1033594"/>
              <a:gd name="connsiteX18" fmla="*/ 0 w 3890445"/>
              <a:gd name="connsiteY18" fmla="*/ 336000 h 1033594"/>
              <a:gd name="connsiteX19" fmla="*/ 0 w 3890445"/>
              <a:gd name="connsiteY19" fmla="*/ 336000 h 1033594"/>
              <a:gd name="connsiteX20" fmla="*/ 0 w 3890445"/>
              <a:gd name="connsiteY20" fmla="*/ 96002 h 103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0445" h="1033594">
                <a:moveTo>
                  <a:pt x="0" y="96002"/>
                </a:moveTo>
                <a:cubicBezTo>
                  <a:pt x="0" y="42982"/>
                  <a:pt x="42982" y="0"/>
                  <a:pt x="96002" y="0"/>
                </a:cubicBezTo>
                <a:lnTo>
                  <a:pt x="558800" y="0"/>
                </a:lnTo>
                <a:lnTo>
                  <a:pt x="558800" y="0"/>
                </a:lnTo>
                <a:lnTo>
                  <a:pt x="1397000" y="0"/>
                </a:lnTo>
                <a:lnTo>
                  <a:pt x="3256798" y="0"/>
                </a:lnTo>
                <a:cubicBezTo>
                  <a:pt x="3309818" y="0"/>
                  <a:pt x="3352800" y="42982"/>
                  <a:pt x="3352800" y="96002"/>
                </a:cubicBezTo>
                <a:lnTo>
                  <a:pt x="3352800" y="336000"/>
                </a:lnTo>
                <a:lnTo>
                  <a:pt x="3352800" y="336000"/>
                </a:lnTo>
                <a:lnTo>
                  <a:pt x="3352800" y="480000"/>
                </a:lnTo>
                <a:lnTo>
                  <a:pt x="3352800" y="479998"/>
                </a:lnTo>
                <a:cubicBezTo>
                  <a:pt x="3352800" y="533018"/>
                  <a:pt x="3309818" y="576000"/>
                  <a:pt x="3256798" y="576000"/>
                </a:cubicBezTo>
                <a:lnTo>
                  <a:pt x="2734734" y="576000"/>
                </a:lnTo>
                <a:lnTo>
                  <a:pt x="3890445" y="1033594"/>
                </a:lnTo>
                <a:lnTo>
                  <a:pt x="2370666" y="576000"/>
                </a:lnTo>
                <a:lnTo>
                  <a:pt x="96002" y="576000"/>
                </a:lnTo>
                <a:cubicBezTo>
                  <a:pt x="42982" y="576000"/>
                  <a:pt x="0" y="533018"/>
                  <a:pt x="0" y="479998"/>
                </a:cubicBezTo>
                <a:lnTo>
                  <a:pt x="0" y="480000"/>
                </a:lnTo>
                <a:lnTo>
                  <a:pt x="0" y="336000"/>
                </a:lnTo>
                <a:lnTo>
                  <a:pt x="0" y="336000"/>
                </a:lnTo>
                <a:lnTo>
                  <a:pt x="0" y="96002"/>
                </a:lnTo>
                <a:close/>
              </a:path>
            </a:pathLst>
          </a:custGeom>
          <a:blipFill rotWithShape="0">
            <a:blip r:embed="rId4" cstate="print"/>
            <a:stretch>
              <a:fillRect l="-48043" t="-125547" r="-215593" b="-279015"/>
            </a:stretch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ИНДИВИДУАЛЬНОСТЬ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61547" y="3293531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517546" y="4199615"/>
            <a:ext cx="2082406" cy="1676400"/>
            <a:chOff x="5048266" y="4525507"/>
            <a:chExt cx="2082406" cy="16764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136818" y="4525507"/>
              <a:ext cx="1617133" cy="1676400"/>
              <a:chOff x="3176266" y="4394200"/>
              <a:chExt cx="1617133" cy="167640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3176266" y="4394200"/>
                <a:ext cx="1617133" cy="1676400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Picture 11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2048" y="4579616"/>
                <a:ext cx="1305568" cy="1305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9" descr="Картинки по запросу портфолио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630823">
              <a:off x="5048266" y="5366835"/>
              <a:ext cx="2082406" cy="617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2630099" y="2064857"/>
            <a:ext cx="2332429" cy="1828912"/>
            <a:chOff x="76263" y="2497612"/>
            <a:chExt cx="2332429" cy="1828912"/>
          </a:xfrm>
        </p:grpSpPr>
        <p:pic>
          <p:nvPicPr>
            <p:cNvPr id="5122" name="Picture 2" descr="Картинки по запросу ntcnbhjdfybt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525" y="2598616"/>
              <a:ext cx="1306114" cy="14662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91559" y="2497612"/>
              <a:ext cx="1617133" cy="16764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6263" y="3864859"/>
              <a:ext cx="2332429" cy="4616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400" b="1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DA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c Sans MS" pitchFamily="66" charset="0"/>
                </a:rPr>
                <a:t>Тестирование</a:t>
              </a:r>
              <a:endParaRPr lang="ru-RU" sz="24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675862" y="2289356"/>
            <a:ext cx="2332429" cy="1676400"/>
            <a:chOff x="5993896" y="2556933"/>
            <a:chExt cx="2332429" cy="167640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6321910" y="2556933"/>
              <a:ext cx="1676402" cy="1676400"/>
              <a:chOff x="3517440" y="2032000"/>
              <a:chExt cx="1676402" cy="1676400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576709" y="2032000"/>
                <a:ext cx="1617133" cy="1676400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24" name="Picture 4" descr="Картинки по запросу модуль иконка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4095" y="2373047"/>
                <a:ext cx="921045" cy="921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3517440" y="3294092"/>
                <a:ext cx="15441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i="1" dirty="0"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  <a:solidFill>
                      <a:srgbClr val="DA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omic Sans MS" pitchFamily="66" charset="0"/>
                  </a:rPr>
                  <a:t>система</a:t>
                </a: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5993896" y="2556933"/>
              <a:ext cx="2332429" cy="4616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400" b="1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DA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c Sans MS" pitchFamily="66" charset="0"/>
                </a:rPr>
                <a:t>Модульная</a:t>
              </a:r>
              <a:endParaRPr lang="ru-RU" sz="24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8601469" y="2066138"/>
            <a:ext cx="2332429" cy="1676400"/>
            <a:chOff x="6566261" y="2103735"/>
            <a:chExt cx="2332429" cy="1676400"/>
          </a:xfrm>
        </p:grpSpPr>
        <p:pic>
          <p:nvPicPr>
            <p:cNvPr id="19" name="Picture 13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9655"/>
            <a:stretch/>
          </p:blipFill>
          <p:spPr bwMode="auto">
            <a:xfrm>
              <a:off x="7072907" y="2508811"/>
              <a:ext cx="1319137" cy="869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Скругленный прямоугольник 27"/>
            <p:cNvSpPr/>
            <p:nvPr/>
          </p:nvSpPr>
          <p:spPr>
            <a:xfrm>
              <a:off x="6923910" y="2103735"/>
              <a:ext cx="1617133" cy="16764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566261" y="2103735"/>
              <a:ext cx="2332429" cy="4616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400" b="1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DA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c Sans MS" pitchFamily="66" charset="0"/>
                </a:rPr>
                <a:t>Рейтинговая</a:t>
              </a:r>
              <a:endParaRPr lang="ru-RU" sz="24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923910" y="3362112"/>
              <a:ext cx="15441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DA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c Sans MS" pitchFamily="66" charset="0"/>
                </a:rPr>
                <a:t>система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435255" y="4201553"/>
            <a:ext cx="2332429" cy="1676400"/>
            <a:chOff x="8392045" y="4028905"/>
            <a:chExt cx="2332429" cy="1676400"/>
          </a:xfrm>
        </p:grpSpPr>
        <p:pic>
          <p:nvPicPr>
            <p:cNvPr id="13" name="Picture 6" descr="Картинки по запросу мониторинг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981" y="4493741"/>
              <a:ext cx="1358056" cy="111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8693443" y="4028905"/>
              <a:ext cx="1617133" cy="16764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21098563">
              <a:off x="8392045" y="4034511"/>
              <a:ext cx="2332429" cy="461665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2400" b="1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DA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c Sans MS" pitchFamily="66" charset="0"/>
                </a:rPr>
                <a:t>Мониторинг</a:t>
              </a:r>
              <a:endParaRPr lang="ru-RU" sz="24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194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42933" y="2477221"/>
            <a:ext cx="6016019" cy="3731962"/>
          </a:xfrm>
          <a:prstGeom prst="rect">
            <a:avLst/>
          </a:prstGeom>
        </p:spPr>
      </p:pic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156899" y="2703877"/>
            <a:ext cx="3686034" cy="2886717"/>
            <a:chOff x="697732" y="2497612"/>
            <a:chExt cx="2332429" cy="1824608"/>
          </a:xfrm>
        </p:grpSpPr>
        <p:pic>
          <p:nvPicPr>
            <p:cNvPr id="5122" name="Picture 2" descr="Картинки по запросу ntcnbhjdfybt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7069" y="2598616"/>
              <a:ext cx="1306114" cy="14662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791559" y="2497612"/>
              <a:ext cx="1617133" cy="16764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97732" y="3913693"/>
              <a:ext cx="2332429" cy="408527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3600" b="1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DA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c Sans MS" pitchFamily="66" charset="0"/>
                </a:rPr>
                <a:t>Тестирование</a:t>
              </a:r>
              <a:endParaRPr lang="ru-RU" sz="36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274728" y="3065929"/>
            <a:ext cx="5258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Одна из </a:t>
            </a:r>
            <a:r>
              <a:rPr lang="ru-RU" sz="2000" dirty="0"/>
              <a:t>наиболее технологичных форм проведения автоматизированного контроля с управляемыми параметрами качества. </a:t>
            </a:r>
            <a:endParaRPr lang="ru-RU" sz="2000" dirty="0" smtClean="0"/>
          </a:p>
          <a:p>
            <a:r>
              <a:rPr lang="ru-RU" sz="2000" dirty="0" smtClean="0"/>
              <a:t>Тесты </a:t>
            </a:r>
            <a:r>
              <a:rPr lang="ru-RU" sz="2000" dirty="0"/>
              <a:t>применяются на всех этапах дидактического процесса. С их помощью эффективно обеспечивается предварительный, текущий, </a:t>
            </a:r>
            <a:r>
              <a:rPr lang="ru-RU" sz="2000" dirty="0" smtClean="0"/>
              <a:t>тематический, итоговый </a:t>
            </a:r>
            <a:r>
              <a:rPr lang="ru-RU" sz="2000" dirty="0"/>
              <a:t>контроль </a:t>
            </a:r>
            <a:r>
              <a:rPr lang="ru-RU" sz="2000" dirty="0" smtClean="0"/>
              <a:t>знаний и </a:t>
            </a:r>
            <a:r>
              <a:rPr lang="ru-RU" sz="2000" dirty="0"/>
              <a:t>умений, учет </a:t>
            </a:r>
            <a:r>
              <a:rPr lang="ru-RU" sz="2000" dirty="0" smtClean="0"/>
              <a:t>успеваемости и </a:t>
            </a:r>
            <a:r>
              <a:rPr lang="ru-RU" sz="2000" dirty="0"/>
              <a:t>учебных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15695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42933" y="2477221"/>
            <a:ext cx="6016019" cy="3731962"/>
          </a:xfrm>
          <a:prstGeom prst="rect">
            <a:avLst/>
          </a:prstGeom>
        </p:spPr>
      </p:pic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1000" y="3269736"/>
            <a:ext cx="4969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 </a:t>
            </a:r>
          </a:p>
          <a:p>
            <a:r>
              <a:rPr lang="ru-RU" sz="2400" dirty="0" smtClean="0"/>
              <a:t>поставить </a:t>
            </a:r>
            <a:r>
              <a:rPr lang="ru-RU" sz="2400" dirty="0"/>
              <a:t>учеников перед необходимостью регулярной учебной работы в течение всего учебного года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96955" y="2491897"/>
            <a:ext cx="4245979" cy="3186285"/>
            <a:chOff x="5571203" y="2424739"/>
            <a:chExt cx="2869561" cy="190290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00521" y="2696278"/>
              <a:ext cx="2040243" cy="1631365"/>
              <a:chOff x="3596051" y="2171345"/>
              <a:chExt cx="2040243" cy="1631365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596051" y="2173116"/>
                <a:ext cx="1617133" cy="1429539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Picture 4" descr="Картинки по запросу модуль иконка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428" y="2171345"/>
                <a:ext cx="1522379" cy="1352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4092156" y="3402600"/>
                <a:ext cx="15441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i="1" dirty="0">
                    <a:ln>
                      <a:solidFill>
                        <a:schemeClr val="accent3">
                          <a:lumMod val="50000"/>
                        </a:schemeClr>
                      </a:solidFill>
                    </a:ln>
                    <a:solidFill>
                      <a:srgbClr val="DA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Comic Sans MS" pitchFamily="66" charset="0"/>
                  </a:rPr>
                  <a:t>система</a:t>
                </a: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5571203" y="2424739"/>
              <a:ext cx="2332429" cy="3860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>
              <a:spAutoFit/>
            </a:bodyPr>
            <a:lstStyle/>
            <a:p>
              <a:pPr algn="ctr"/>
              <a:r>
                <a:rPr lang="ru-RU" sz="3600" b="1" i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DA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c Sans MS" pitchFamily="66" charset="0"/>
                </a:rPr>
                <a:t>Модульная</a:t>
              </a:r>
              <a:endParaRPr lang="ru-RU" sz="36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6124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42933" y="2477221"/>
            <a:ext cx="6016019" cy="3731962"/>
          </a:xfrm>
          <a:prstGeom prst="rect">
            <a:avLst/>
          </a:prstGeom>
        </p:spPr>
      </p:pic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020" y="2938081"/>
            <a:ext cx="517791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учитывает </a:t>
            </a:r>
            <a:r>
              <a:rPr lang="ru-RU" sz="2000" dirty="0"/>
              <a:t>текущую успеваемость </a:t>
            </a:r>
            <a:r>
              <a:rPr lang="ru-RU" sz="2000" dirty="0" smtClean="0"/>
              <a:t>ученика;</a:t>
            </a:r>
          </a:p>
          <a:p>
            <a:endParaRPr lang="ru-RU" sz="1400" dirty="0" smtClean="0"/>
          </a:p>
          <a:p>
            <a:r>
              <a:rPr lang="ru-RU" sz="2000" dirty="0" smtClean="0"/>
              <a:t>более </a:t>
            </a:r>
            <a:r>
              <a:rPr lang="ru-RU" sz="2000" dirty="0"/>
              <a:t>объективно и точно оценивает знания обучающихся за счет использования </a:t>
            </a:r>
            <a:endParaRPr lang="ru-RU" sz="2000" dirty="0" smtClean="0"/>
          </a:p>
          <a:p>
            <a:r>
              <a:rPr lang="ru-RU" sz="2000" dirty="0" smtClean="0"/>
              <a:t>100-бальной </a:t>
            </a:r>
            <a:r>
              <a:rPr lang="ru-RU" sz="2000" dirty="0"/>
              <a:t>шкалы оценок;</a:t>
            </a:r>
          </a:p>
          <a:p>
            <a:endParaRPr lang="ru-RU" sz="1400" dirty="0" smtClean="0"/>
          </a:p>
          <a:p>
            <a:r>
              <a:rPr lang="ru-RU" sz="2000" dirty="0" smtClean="0"/>
              <a:t>создает </a:t>
            </a:r>
            <a:r>
              <a:rPr lang="ru-RU" sz="2000" dirty="0"/>
              <a:t>основу для </a:t>
            </a:r>
            <a:r>
              <a:rPr lang="ru-RU" sz="2000" dirty="0" smtClean="0"/>
              <a:t>дифференциации;</a:t>
            </a:r>
            <a:endParaRPr lang="ru-RU" sz="2000" dirty="0"/>
          </a:p>
          <a:p>
            <a:endParaRPr lang="ru-RU" sz="1400" dirty="0" smtClean="0"/>
          </a:p>
          <a:p>
            <a:r>
              <a:rPr lang="ru-RU" sz="2000" dirty="0" smtClean="0"/>
              <a:t>позволяет </a:t>
            </a:r>
            <a:r>
              <a:rPr lang="ru-RU" sz="2000" dirty="0"/>
              <a:t>получать подробную информацию о ходе усвоения знаний каждым учеником.</a:t>
            </a:r>
          </a:p>
        </p:txBody>
      </p:sp>
      <p:pic>
        <p:nvPicPr>
          <p:cNvPr id="16" name="Picture 13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655"/>
          <a:stretch/>
        </p:blipFill>
        <p:spPr bwMode="auto">
          <a:xfrm>
            <a:off x="2133763" y="3564343"/>
            <a:ext cx="1772098" cy="13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955762" y="3427233"/>
            <a:ext cx="2125132" cy="16239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834031">
            <a:off x="739846" y="2811822"/>
            <a:ext cx="3133331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Рейтинговая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D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416539">
            <a:off x="901355" y="4802096"/>
            <a:ext cx="2074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система</a:t>
            </a:r>
          </a:p>
        </p:txBody>
      </p:sp>
      <p:pic>
        <p:nvPicPr>
          <p:cNvPr id="23554" name="Picture 2" descr="Картинки по запросу рейтинг звез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471" y="2953777"/>
            <a:ext cx="362420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артинки по запросу рейтинг звез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336" y="3511282"/>
            <a:ext cx="362420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артинки по запросу рейтинг звез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388" y="4602213"/>
            <a:ext cx="362420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Картинки по запросу рейтинг звезд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685" y="5245679"/>
            <a:ext cx="362420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36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42933" y="2477221"/>
            <a:ext cx="6016019" cy="3731962"/>
          </a:xfrm>
          <a:prstGeom prst="rect">
            <a:avLst/>
          </a:prstGeom>
        </p:spPr>
      </p:pic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1000" y="3119981"/>
            <a:ext cx="49699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</a:t>
            </a:r>
            <a:r>
              <a:rPr lang="ru-RU" sz="2200" dirty="0" smtClean="0"/>
              <a:t>овокупность </a:t>
            </a:r>
            <a:r>
              <a:rPr lang="ru-RU" sz="2200" dirty="0"/>
              <a:t>контролирующих и диагностирующих мероприятий, обусловленных целеполаганием процесса обучения и предусматривающих изучение в динамике уровня усвоения учащимися материала и его </a:t>
            </a:r>
            <a:r>
              <a:rPr lang="ru-RU" sz="2200" dirty="0" smtClean="0"/>
              <a:t>корректировку</a:t>
            </a:r>
            <a:endParaRPr lang="ru-RU" sz="2200" dirty="0"/>
          </a:p>
        </p:txBody>
      </p:sp>
      <p:pic>
        <p:nvPicPr>
          <p:cNvPr id="16" name="Picture 6" descr="Картинки по запросу мониторин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390" y="3800531"/>
            <a:ext cx="2170415" cy="17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462853" y="3335694"/>
            <a:ext cx="2304814" cy="247246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0676502">
            <a:off x="974710" y="2803680"/>
            <a:ext cx="3281098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Мониторинг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D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73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495834" y="2937933"/>
            <a:ext cx="2401750" cy="2398713"/>
            <a:chOff x="3176266" y="4394200"/>
            <a:chExt cx="1617133" cy="16764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76266" y="4394200"/>
              <a:ext cx="1617133" cy="16764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048" y="4579616"/>
              <a:ext cx="1305568" cy="130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 descr="Картинки по запросу портфолио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0823">
            <a:off x="1279961" y="4469078"/>
            <a:ext cx="3299954" cy="9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42933" y="2477221"/>
            <a:ext cx="6016019" cy="3731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77933" y="3121626"/>
            <a:ext cx="48683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фиксирует изменения и рост за определенный период </a:t>
            </a:r>
            <a:r>
              <a:rPr lang="ru-RU" dirty="0" smtClean="0"/>
              <a:t>времени;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поддерживает учебные </a:t>
            </a:r>
            <a:r>
              <a:rPr lang="ru-RU" dirty="0" smtClean="0"/>
              <a:t>цели;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поощряет результаты учащихся, преподавателей и </a:t>
            </a:r>
            <a:r>
              <a:rPr lang="ru-RU" dirty="0" smtClean="0"/>
              <a:t>родителей;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раскрывает весь спектр выполняемых </a:t>
            </a:r>
            <a:r>
              <a:rPr lang="ru-RU" dirty="0" smtClean="0"/>
              <a:t>работ;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обеспечивает непрерывность процесса </a:t>
            </a:r>
            <a:r>
              <a:rPr lang="ru-RU" dirty="0" smtClean="0"/>
              <a:t>обучения;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показывает </a:t>
            </a:r>
            <a:r>
              <a:rPr lang="ru-RU" dirty="0"/>
              <a:t>диапазон навыков и умений.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03139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42933" y="2477221"/>
            <a:ext cx="6016019" cy="3731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71066" y="3288277"/>
            <a:ext cx="48683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оставляют </a:t>
            </a:r>
            <a:r>
              <a:rPr lang="ru-RU" sz="2400" dirty="0"/>
              <a:t>сами учащиеся, помещая туда все свои достижения, отмеченные какими - либо документами или иным способом за предшествующие годы обучения.</a:t>
            </a:r>
          </a:p>
          <a:p>
            <a:endParaRPr lang="ru-RU" sz="24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7240" y="3547251"/>
            <a:ext cx="2338603" cy="20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464734" y="3335694"/>
            <a:ext cx="2726266" cy="247246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0676502">
            <a:off x="480487" y="2870465"/>
            <a:ext cx="3784346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Сундук регалий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D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11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566" y="3544446"/>
            <a:ext cx="2312335" cy="2312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42933" y="2477221"/>
            <a:ext cx="6016019" cy="3731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16775" y="3267863"/>
            <a:ext cx="501415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Ц</a:t>
            </a:r>
            <a:r>
              <a:rPr lang="ru-RU" sz="2200" dirty="0" smtClean="0"/>
              <a:t>елью </a:t>
            </a:r>
            <a:r>
              <a:rPr lang="ru-RU" sz="2200" dirty="0"/>
              <a:t>всех записей в аттестате является выявление полной картины личностных качеств, интересов, навыков и академических </a:t>
            </a:r>
            <a:r>
              <a:rPr lang="ru-RU" sz="2200" dirty="0" smtClean="0"/>
              <a:t>достижений.</a:t>
            </a:r>
          </a:p>
          <a:p>
            <a:r>
              <a:rPr lang="ru-RU" sz="2200" dirty="0" smtClean="0"/>
              <a:t>Записи </a:t>
            </a:r>
            <a:r>
              <a:rPr lang="ru-RU" sz="2200" dirty="0"/>
              <a:t>в аттестате, как правило, являются результатом обсуждения успехов учащихся с </a:t>
            </a:r>
            <a:r>
              <a:rPr lang="ru-RU" sz="2200" dirty="0" err="1" smtClean="0"/>
              <a:t>тьютором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4734" y="3335694"/>
            <a:ext cx="2726266" cy="247246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8120" y="2477221"/>
            <a:ext cx="3784346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«Шотландский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D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0930" y="2965111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аттестат»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D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29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Инновационные формы </a:t>
            </a:r>
            <a:r>
              <a:rPr lang="ru-RU" sz="3600" b="1" dirty="0">
                <a:solidFill>
                  <a:srgbClr val="000099"/>
                </a:solidFill>
              </a:rPr>
              <a:t>контроля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42933" y="2477221"/>
            <a:ext cx="6016019" cy="37319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60797" y="2995127"/>
            <a:ext cx="5146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борник </a:t>
            </a:r>
            <a:r>
              <a:rPr lang="ru-RU" sz="2000" dirty="0"/>
              <a:t>таблиц с </a:t>
            </a:r>
            <a:r>
              <a:rPr lang="ru-RU" sz="2000" dirty="0" smtClean="0"/>
              <a:t>разделами, в </a:t>
            </a:r>
            <a:r>
              <a:rPr lang="ru-RU" sz="2000" dirty="0"/>
              <a:t>которых </a:t>
            </a:r>
            <a:r>
              <a:rPr lang="ru-RU" sz="2000" dirty="0" smtClean="0"/>
              <a:t>ученик пытается </a:t>
            </a:r>
            <a:r>
              <a:rPr lang="ru-RU" sz="2000" dirty="0"/>
              <a:t>проанализировать свои желания, возможности, реальные знания и умения по каждому предмету. </a:t>
            </a:r>
            <a:endParaRPr lang="ru-RU" sz="2000" dirty="0" smtClean="0"/>
          </a:p>
          <a:p>
            <a:r>
              <a:rPr lang="ru-RU" sz="2000" dirty="0" smtClean="0"/>
              <a:t>В разделах </a:t>
            </a:r>
            <a:r>
              <a:rPr lang="ru-RU" sz="2000" dirty="0"/>
              <a:t>«Надо» и «Есть» делают свои </a:t>
            </a:r>
            <a:r>
              <a:rPr lang="ru-RU" sz="2000" dirty="0" smtClean="0"/>
              <a:t>записи-характеристики </a:t>
            </a:r>
            <a:r>
              <a:rPr lang="ru-RU" sz="2000" dirty="0"/>
              <a:t>учителя. Важнейшим аналитическим материалом становятся ответы учащихся в разделах «Хочу», «Могу», </a:t>
            </a:r>
            <a:endParaRPr lang="ru-RU" sz="2000" dirty="0" smtClean="0"/>
          </a:p>
          <a:p>
            <a:r>
              <a:rPr lang="ru-RU" sz="2000" dirty="0" smtClean="0"/>
              <a:t>«Не могу</a:t>
            </a:r>
            <a:r>
              <a:rPr lang="ru-RU" sz="2000" dirty="0"/>
              <a:t>», «Должно быть».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4734" y="3435068"/>
            <a:ext cx="2726266" cy="206427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8120" y="2477221"/>
            <a:ext cx="3784346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Тетрадь-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D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4857" y="2789215"/>
            <a:ext cx="2012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DA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паспорт</a:t>
            </a:r>
            <a:endParaRPr lang="ru-RU" sz="36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D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2" name="Picture 2" descr="Картинки по запросу тетрадь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071" y="3760817"/>
            <a:ext cx="2542660" cy="162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733178">
            <a:off x="1640829" y="3908979"/>
            <a:ext cx="14691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SchbkCyrill BT" panose="02040603050705020303" pitchFamily="18" charset="-52"/>
              </a:rPr>
              <a:t>Хочу</a:t>
            </a:r>
            <a:endParaRPr lang="ru-RU" sz="36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SchbkCyrill BT" panose="02040603050705020303" pitchFamily="18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323870">
            <a:off x="2638983" y="4290040"/>
            <a:ext cx="14691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SchbkCyrill BT" panose="02040603050705020303" pitchFamily="18" charset="-52"/>
              </a:rPr>
              <a:t>Могу</a:t>
            </a:r>
            <a:endParaRPr lang="ru-RU" sz="36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SchbkCyrill BT" panose="020406030507050203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5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онтроль знаний у в школ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71000"/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80" b="9629"/>
          <a:stretch/>
        </p:blipFill>
        <p:spPr bwMode="auto">
          <a:xfrm>
            <a:off x="1346000" y="467652"/>
            <a:ext cx="9114678" cy="57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4838" y="4937754"/>
            <a:ext cx="6414750" cy="150171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10255" y="4956601"/>
            <a:ext cx="61940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Контроль</a:t>
            </a:r>
            <a:r>
              <a:rPr lang="ru-RU" sz="2000" i="1" dirty="0"/>
              <a:t> -</a:t>
            </a:r>
            <a:r>
              <a:rPr lang="ru-RU" sz="2000" dirty="0"/>
              <a:t> это соотношение достигнутых результатов с запланированными целями обучения.</a:t>
            </a:r>
          </a:p>
          <a:p>
            <a:r>
              <a:rPr lang="ru-RU" sz="2000" dirty="0" smtClean="0"/>
              <a:t>Контроль </a:t>
            </a:r>
            <a:r>
              <a:rPr lang="ru-RU" sz="2000" dirty="0"/>
              <a:t>знаний учащихся является составной частью про­цесса обучения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1313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05" b="9611"/>
          <a:stretch/>
        </p:blipFill>
        <p:spPr bwMode="auto">
          <a:xfrm>
            <a:off x="1388533" y="1278467"/>
            <a:ext cx="9531618" cy="50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133" y="431799"/>
            <a:ext cx="7349067" cy="189653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6333" y="364403"/>
            <a:ext cx="700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Современный инструментарий </a:t>
            </a:r>
            <a:r>
              <a:rPr lang="ru-RU" dirty="0"/>
              <a:t>контроля и оценки достижений стандартов образования</a:t>
            </a:r>
            <a:r>
              <a:rPr lang="ru-RU" b="1" dirty="0"/>
              <a:t> </a:t>
            </a:r>
            <a:r>
              <a:rPr lang="ru-RU" dirty="0" smtClean="0"/>
              <a:t>позволяет </a:t>
            </a:r>
            <a:r>
              <a:rPr lang="ru-RU" dirty="0"/>
              <a:t>включать оценочную деятельность в содержание обучения, </a:t>
            </a:r>
            <a:r>
              <a:rPr lang="ru-RU" dirty="0" smtClean="0"/>
              <a:t>помогает </a:t>
            </a:r>
            <a:r>
              <a:rPr lang="ru-RU" dirty="0"/>
              <a:t>ученикам оценивать и регулировать познавательную деятельность, </a:t>
            </a:r>
            <a:r>
              <a:rPr lang="ru-RU" dirty="0" smtClean="0"/>
              <a:t>способствует </a:t>
            </a:r>
            <a:r>
              <a:rPr lang="ru-RU" dirty="0"/>
              <a:t>изменению стиля педагогической деятельности учителя, </a:t>
            </a:r>
            <a:r>
              <a:rPr lang="ru-RU" dirty="0" smtClean="0"/>
              <a:t>создаёт </a:t>
            </a:r>
            <a:r>
              <a:rPr lang="ru-RU" dirty="0"/>
              <a:t>условия сотрудничества учащихся с одноклассниками и </a:t>
            </a:r>
            <a:r>
              <a:rPr lang="ru-RU" dirty="0" smtClean="0"/>
              <a:t>педагогами, способствует формированию адекватной самооценки.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1245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ученики за парто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37" b="12223"/>
          <a:stretch/>
        </p:blipFill>
        <p:spPr bwMode="auto">
          <a:xfrm>
            <a:off x="2160494" y="760099"/>
            <a:ext cx="7888961" cy="53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0608" y="448235"/>
            <a:ext cx="4609603" cy="452717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5433" y="594657"/>
            <a:ext cx="46096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Стандарт</a:t>
            </a:r>
            <a:r>
              <a:rPr lang="ru-RU" sz="2000" dirty="0"/>
              <a:t> ― это «степень или уровень требований, уровень совершенства или уровень достижений».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Основной </a:t>
            </a:r>
            <a:r>
              <a:rPr lang="ru-RU" sz="2000" dirty="0"/>
              <a:t>тенденцией последнего десятилетия является введение стандартов, связанных с системой оценки как ожидаемых, планируемых образовательных достижений или результатов обучения. </a:t>
            </a:r>
            <a:endParaRPr lang="ru-RU" sz="2000" dirty="0" smtClean="0"/>
          </a:p>
          <a:p>
            <a:r>
              <a:rPr lang="ru-RU" sz="2000" dirty="0" smtClean="0"/>
              <a:t>Стандарты учебных достижений </a:t>
            </a:r>
            <a:r>
              <a:rPr lang="ru-RU" sz="2000" dirty="0"/>
              <a:t>рассматриваются как обязательный минимальный уровень достижений.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19084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690113" y="577013"/>
            <a:ext cx="10765766" cy="16042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Основные подходы оценки </a:t>
            </a:r>
            <a:r>
              <a:rPr lang="ru-RU" sz="3600" b="1" dirty="0">
                <a:solidFill>
                  <a:srgbClr val="000099"/>
                </a:solidFill>
              </a:rPr>
              <a:t>образовательных достижений </a:t>
            </a:r>
            <a:r>
              <a:rPr lang="ru-RU" sz="3600" b="1" dirty="0" smtClean="0">
                <a:solidFill>
                  <a:srgbClr val="000099"/>
                </a:solidFill>
              </a:rPr>
              <a:t>обучающихся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19597" y="2604898"/>
            <a:ext cx="3471476" cy="2121048"/>
            <a:chOff x="819597" y="2703513"/>
            <a:chExt cx="3471476" cy="2121048"/>
          </a:xfrm>
        </p:grpSpPr>
        <p:sp useBgFill="1">
          <p:nvSpPr>
            <p:cNvPr id="9" name="Прямоугольник 8"/>
            <p:cNvSpPr/>
            <p:nvPr/>
          </p:nvSpPr>
          <p:spPr>
            <a:xfrm flipH="1">
              <a:off x="819597" y="2703513"/>
              <a:ext cx="28800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1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38323" y="3024561"/>
              <a:ext cx="2952750" cy="1800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 </a:t>
              </a:r>
              <a:r>
                <a:rPr lang="ru-RU" b="1" dirty="0" err="1" smtClean="0"/>
                <a:t>критериально</a:t>
              </a:r>
              <a:r>
                <a:rPr lang="ru-RU" b="1" dirty="0" smtClean="0"/>
                <a:t>-ориентированный, </a:t>
              </a:r>
              <a:r>
                <a:rPr lang="ru-RU" dirty="0" smtClean="0"/>
                <a:t>позволяет </a:t>
              </a:r>
              <a:r>
                <a:rPr lang="ru-RU" dirty="0"/>
                <a:t>оценить насколько обучающиеся освоили  образовательный </a:t>
              </a:r>
              <a:r>
                <a:rPr lang="ru-RU" dirty="0" smtClean="0"/>
                <a:t>стандарт</a:t>
              </a:r>
              <a:endParaRPr lang="ru-RU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11525" y="3307924"/>
            <a:ext cx="3486264" cy="2140096"/>
            <a:chOff x="4362896" y="2684463"/>
            <a:chExt cx="3486264" cy="2140096"/>
          </a:xfrm>
        </p:grpSpPr>
        <p:sp useBgFill="1">
          <p:nvSpPr>
            <p:cNvPr id="13" name="Прямоугольник 12"/>
            <p:cNvSpPr/>
            <p:nvPr/>
          </p:nvSpPr>
          <p:spPr>
            <a:xfrm flipH="1">
              <a:off x="4362896" y="2684463"/>
              <a:ext cx="28800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2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96410" y="3024559"/>
              <a:ext cx="2952750" cy="1800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ориентированный </a:t>
              </a:r>
              <a:r>
                <a:rPr lang="ru-RU" b="1" dirty="0"/>
                <a:t>на индивидуальные нормы конкретного обучающегося</a:t>
              </a:r>
              <a:r>
                <a:rPr lang="ru-RU" dirty="0"/>
                <a:t>, реального уровня его развития в данный момент времени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070923" y="4163641"/>
            <a:ext cx="3492533" cy="2035973"/>
            <a:chOff x="7963346" y="2765148"/>
            <a:chExt cx="3492533" cy="2035973"/>
          </a:xfrm>
        </p:grpSpPr>
        <p:sp useBgFill="1">
          <p:nvSpPr>
            <p:cNvPr id="15" name="Прямоугольник 14"/>
            <p:cNvSpPr/>
            <p:nvPr/>
          </p:nvSpPr>
          <p:spPr>
            <a:xfrm flipH="1">
              <a:off x="7963346" y="2765148"/>
              <a:ext cx="28800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3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503129" y="3001121"/>
              <a:ext cx="2952750" cy="18000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ru-RU" b="1" dirty="0" smtClean="0"/>
                <a:t>нормативно-ориентированный</a:t>
              </a:r>
              <a:r>
                <a:rPr lang="ru-RU" dirty="0"/>
                <a:t>, ориентированный на статистические нормы, определяемые для данной совокупности </a:t>
              </a:r>
              <a:r>
                <a:rPr lang="ru-RU" dirty="0" smtClean="0"/>
                <a:t>обучающихся</a:t>
              </a:r>
              <a:endParaRPr lang="ru-RU" dirty="0">
                <a:effectLst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806587" y="1900400"/>
            <a:ext cx="2941250" cy="2245197"/>
            <a:chOff x="6959246" y="3342801"/>
            <a:chExt cx="3686139" cy="292406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59246" y="3342801"/>
              <a:ext cx="2850288" cy="2924068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 rot="20931800">
              <a:off x="8995327" y="3822488"/>
              <a:ext cx="1650058" cy="1638979"/>
              <a:chOff x="3927925" y="4824845"/>
              <a:chExt cx="1294293" cy="1176579"/>
            </a:xfrm>
          </p:grpSpPr>
          <p:pic>
            <p:nvPicPr>
              <p:cNvPr id="18" name="Picture 2" descr="Картинки по запросу лист в клетку 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0039" t="25344" r="15643" b="3859"/>
              <a:stretch/>
            </p:blipFill>
            <p:spPr bwMode="auto">
              <a:xfrm>
                <a:off x="3947933" y="4824845"/>
                <a:ext cx="1066796" cy="1176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3927925" y="4844659"/>
                <a:ext cx="1294293" cy="30932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200" i="1" dirty="0" smtClean="0">
                    <a:ln w="0"/>
                    <a:latin typeface="Bookman Old Style" panose="02050604050505020204" pitchFamily="18" charset="0"/>
                  </a:rPr>
                  <a:t>Задача</a:t>
                </a:r>
                <a:endParaRPr lang="ru-RU" sz="2200" b="0" i="1" cap="none" spc="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20" name="Picture 6" descr="Картинки по запросу яблоко рисунок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903" y="5149951"/>
                <a:ext cx="373587" cy="338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Картинки по запросу вишня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306" y="5524565"/>
                <a:ext cx="424782" cy="418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Правая фигурная скобка 9"/>
              <p:cNvSpPr/>
              <p:nvPr/>
            </p:nvSpPr>
            <p:spPr>
              <a:xfrm>
                <a:off x="4499088" y="5149951"/>
                <a:ext cx="124533" cy="792810"/>
              </a:xfrm>
              <a:custGeom>
                <a:avLst/>
                <a:gdLst>
                  <a:gd name="connsiteX0" fmla="*/ 0 w 142865"/>
                  <a:gd name="connsiteY0" fmla="*/ 0 h 1000469"/>
                  <a:gd name="connsiteX1" fmla="*/ 71433 w 142865"/>
                  <a:gd name="connsiteY1" fmla="*/ 11905 h 1000469"/>
                  <a:gd name="connsiteX2" fmla="*/ 71433 w 142865"/>
                  <a:gd name="connsiteY2" fmla="*/ 488330 h 1000469"/>
                  <a:gd name="connsiteX3" fmla="*/ 142866 w 142865"/>
                  <a:gd name="connsiteY3" fmla="*/ 500235 h 1000469"/>
                  <a:gd name="connsiteX4" fmla="*/ 71433 w 142865"/>
                  <a:gd name="connsiteY4" fmla="*/ 512140 h 1000469"/>
                  <a:gd name="connsiteX5" fmla="*/ 71433 w 142865"/>
                  <a:gd name="connsiteY5" fmla="*/ 988564 h 1000469"/>
                  <a:gd name="connsiteX6" fmla="*/ 0 w 142865"/>
                  <a:gd name="connsiteY6" fmla="*/ 1000469 h 1000469"/>
                  <a:gd name="connsiteX7" fmla="*/ 0 w 142865"/>
                  <a:gd name="connsiteY7" fmla="*/ 0 h 1000469"/>
                  <a:gd name="connsiteX0" fmla="*/ 0 w 142865"/>
                  <a:gd name="connsiteY0" fmla="*/ 0 h 1000469"/>
                  <a:gd name="connsiteX1" fmla="*/ 71433 w 142865"/>
                  <a:gd name="connsiteY1" fmla="*/ 11905 h 1000469"/>
                  <a:gd name="connsiteX2" fmla="*/ 71433 w 142865"/>
                  <a:gd name="connsiteY2" fmla="*/ 488330 h 1000469"/>
                  <a:gd name="connsiteX3" fmla="*/ 142866 w 142865"/>
                  <a:gd name="connsiteY3" fmla="*/ 500235 h 1000469"/>
                  <a:gd name="connsiteX4" fmla="*/ 71433 w 142865"/>
                  <a:gd name="connsiteY4" fmla="*/ 512140 h 1000469"/>
                  <a:gd name="connsiteX5" fmla="*/ 71433 w 142865"/>
                  <a:gd name="connsiteY5" fmla="*/ 988564 h 1000469"/>
                  <a:gd name="connsiteX6" fmla="*/ 0 w 142865"/>
                  <a:gd name="connsiteY6" fmla="*/ 1000469 h 1000469"/>
                  <a:gd name="connsiteX0" fmla="*/ 0 w 142884"/>
                  <a:gd name="connsiteY0" fmla="*/ 0 h 1000469"/>
                  <a:gd name="connsiteX1" fmla="*/ 71433 w 142884"/>
                  <a:gd name="connsiteY1" fmla="*/ 11905 h 1000469"/>
                  <a:gd name="connsiteX2" fmla="*/ 71433 w 142884"/>
                  <a:gd name="connsiteY2" fmla="*/ 488330 h 1000469"/>
                  <a:gd name="connsiteX3" fmla="*/ 142866 w 142884"/>
                  <a:gd name="connsiteY3" fmla="*/ 500235 h 1000469"/>
                  <a:gd name="connsiteX4" fmla="*/ 71433 w 142884"/>
                  <a:gd name="connsiteY4" fmla="*/ 512140 h 1000469"/>
                  <a:gd name="connsiteX5" fmla="*/ 71433 w 142884"/>
                  <a:gd name="connsiteY5" fmla="*/ 988564 h 1000469"/>
                  <a:gd name="connsiteX6" fmla="*/ 0 w 142884"/>
                  <a:gd name="connsiteY6" fmla="*/ 1000469 h 1000469"/>
                  <a:gd name="connsiteX7" fmla="*/ 0 w 142884"/>
                  <a:gd name="connsiteY7" fmla="*/ 0 h 1000469"/>
                  <a:gd name="connsiteX0" fmla="*/ 0 w 142884"/>
                  <a:gd name="connsiteY0" fmla="*/ 0 h 1000469"/>
                  <a:gd name="connsiteX1" fmla="*/ 71433 w 142884"/>
                  <a:gd name="connsiteY1" fmla="*/ 11905 h 1000469"/>
                  <a:gd name="connsiteX2" fmla="*/ 79053 w 142884"/>
                  <a:gd name="connsiteY2" fmla="*/ 473090 h 1000469"/>
                  <a:gd name="connsiteX3" fmla="*/ 142866 w 142884"/>
                  <a:gd name="connsiteY3" fmla="*/ 500235 h 1000469"/>
                  <a:gd name="connsiteX4" fmla="*/ 71433 w 142884"/>
                  <a:gd name="connsiteY4" fmla="*/ 512140 h 1000469"/>
                  <a:gd name="connsiteX5" fmla="*/ 71433 w 142884"/>
                  <a:gd name="connsiteY5" fmla="*/ 988564 h 1000469"/>
                  <a:gd name="connsiteX6" fmla="*/ 0 w 142884"/>
                  <a:gd name="connsiteY6" fmla="*/ 1000469 h 1000469"/>
                  <a:gd name="connsiteX0" fmla="*/ 0 w 142870"/>
                  <a:gd name="connsiteY0" fmla="*/ 0 h 1000469"/>
                  <a:gd name="connsiteX1" fmla="*/ 71433 w 142870"/>
                  <a:gd name="connsiteY1" fmla="*/ 11905 h 1000469"/>
                  <a:gd name="connsiteX2" fmla="*/ 71433 w 142870"/>
                  <a:gd name="connsiteY2" fmla="*/ 488330 h 1000469"/>
                  <a:gd name="connsiteX3" fmla="*/ 142866 w 142870"/>
                  <a:gd name="connsiteY3" fmla="*/ 500235 h 1000469"/>
                  <a:gd name="connsiteX4" fmla="*/ 71433 w 142870"/>
                  <a:gd name="connsiteY4" fmla="*/ 512140 h 1000469"/>
                  <a:gd name="connsiteX5" fmla="*/ 71433 w 142870"/>
                  <a:gd name="connsiteY5" fmla="*/ 988564 h 1000469"/>
                  <a:gd name="connsiteX6" fmla="*/ 0 w 142870"/>
                  <a:gd name="connsiteY6" fmla="*/ 1000469 h 1000469"/>
                  <a:gd name="connsiteX7" fmla="*/ 0 w 142870"/>
                  <a:gd name="connsiteY7" fmla="*/ 0 h 1000469"/>
                  <a:gd name="connsiteX0" fmla="*/ 0 w 142870"/>
                  <a:gd name="connsiteY0" fmla="*/ 0 h 1000469"/>
                  <a:gd name="connsiteX1" fmla="*/ 71433 w 142870"/>
                  <a:gd name="connsiteY1" fmla="*/ 11905 h 1000469"/>
                  <a:gd name="connsiteX2" fmla="*/ 79053 w 142870"/>
                  <a:gd name="connsiteY2" fmla="*/ 473090 h 1000469"/>
                  <a:gd name="connsiteX3" fmla="*/ 142866 w 142870"/>
                  <a:gd name="connsiteY3" fmla="*/ 500235 h 1000469"/>
                  <a:gd name="connsiteX4" fmla="*/ 75243 w 142870"/>
                  <a:gd name="connsiteY4" fmla="*/ 531190 h 1000469"/>
                  <a:gd name="connsiteX5" fmla="*/ 71433 w 142870"/>
                  <a:gd name="connsiteY5" fmla="*/ 988564 h 1000469"/>
                  <a:gd name="connsiteX6" fmla="*/ 0 w 142870"/>
                  <a:gd name="connsiteY6" fmla="*/ 1000469 h 100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0" h="1000469" stroke="0" extrusionOk="0">
                    <a:moveTo>
                      <a:pt x="0" y="0"/>
                    </a:moveTo>
                    <a:cubicBezTo>
                      <a:pt x="39451" y="0"/>
                      <a:pt x="71433" y="5330"/>
                      <a:pt x="71433" y="11905"/>
                    </a:cubicBezTo>
                    <a:lnTo>
                      <a:pt x="71433" y="488330"/>
                    </a:lnTo>
                    <a:cubicBezTo>
                      <a:pt x="71433" y="494905"/>
                      <a:pt x="103415" y="500235"/>
                      <a:pt x="142866" y="500235"/>
                    </a:cubicBezTo>
                    <a:cubicBezTo>
                      <a:pt x="103415" y="500235"/>
                      <a:pt x="71433" y="505565"/>
                      <a:pt x="71433" y="512140"/>
                    </a:cubicBezTo>
                    <a:lnTo>
                      <a:pt x="71433" y="988564"/>
                    </a:lnTo>
                    <a:cubicBezTo>
                      <a:pt x="71433" y="995139"/>
                      <a:pt x="39451" y="1000469"/>
                      <a:pt x="0" y="1000469"/>
                    </a:cubicBezTo>
                    <a:lnTo>
                      <a:pt x="0" y="0"/>
                    </a:lnTo>
                    <a:close/>
                  </a:path>
                  <a:path w="142870" h="1000469" fill="none">
                    <a:moveTo>
                      <a:pt x="0" y="0"/>
                    </a:moveTo>
                    <a:cubicBezTo>
                      <a:pt x="39451" y="0"/>
                      <a:pt x="71433" y="5330"/>
                      <a:pt x="71433" y="11905"/>
                    </a:cubicBezTo>
                    <a:cubicBezTo>
                      <a:pt x="71433" y="170713"/>
                      <a:pt x="79053" y="314282"/>
                      <a:pt x="79053" y="473090"/>
                    </a:cubicBezTo>
                    <a:cubicBezTo>
                      <a:pt x="79053" y="479665"/>
                      <a:pt x="143501" y="490552"/>
                      <a:pt x="142866" y="500235"/>
                    </a:cubicBezTo>
                    <a:cubicBezTo>
                      <a:pt x="142231" y="509918"/>
                      <a:pt x="75243" y="524615"/>
                      <a:pt x="75243" y="531190"/>
                    </a:cubicBezTo>
                    <a:lnTo>
                      <a:pt x="71433" y="988564"/>
                    </a:lnTo>
                    <a:cubicBezTo>
                      <a:pt x="71433" y="995139"/>
                      <a:pt x="39451" y="1000469"/>
                      <a:pt x="0" y="100046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532337" y="5149951"/>
                <a:ext cx="559185" cy="73168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none" spc="0" dirty="0" smtClean="0">
                    <a:ln/>
                    <a:solidFill>
                      <a:schemeClr val="accent3"/>
                    </a:solidFill>
                    <a:effectLst/>
                    <a:latin typeface="Bookman Old Style" panose="02050604050505020204" pitchFamily="18" charset="0"/>
                  </a:rPr>
                  <a:t>?</a:t>
                </a:r>
                <a:endParaRPr lang="ru-RU" sz="5400" b="1" cap="none" spc="0" dirty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160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690113" y="577013"/>
            <a:ext cx="10765766" cy="16042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0099"/>
                </a:solidFill>
              </a:rPr>
              <a:t>Критерии анализа системы </a:t>
            </a:r>
            <a:r>
              <a:rPr lang="ru-RU" sz="3600" b="1" dirty="0" smtClean="0">
                <a:solidFill>
                  <a:srgbClr val="000099"/>
                </a:solidFill>
              </a:rPr>
              <a:t>оценки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 </a:t>
            </a:r>
            <a:r>
              <a:rPr lang="ru-RU" sz="3600" b="1" dirty="0">
                <a:solidFill>
                  <a:srgbClr val="000099"/>
                </a:solidFill>
              </a:rPr>
              <a:t>результатов обучения</a:t>
            </a:r>
            <a:endParaRPr lang="ru-RU" sz="3600" b="1" dirty="0" smtClean="0">
              <a:solidFill>
                <a:srgbClr val="000099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113" y="1994897"/>
            <a:ext cx="10765766" cy="936000"/>
            <a:chOff x="690113" y="1994897"/>
            <a:chExt cx="10765766" cy="936000"/>
          </a:xfrm>
        </p:grpSpPr>
        <p:sp useBgFill="1">
          <p:nvSpPr>
            <p:cNvPr id="9" name="Прямоугольник 8"/>
            <p:cNvSpPr/>
            <p:nvPr/>
          </p:nvSpPr>
          <p:spPr>
            <a:xfrm flipH="1">
              <a:off x="729528" y="1994897"/>
              <a:ext cx="35052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    1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60867" y="2104992"/>
              <a:ext cx="9395012" cy="71580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dirty="0"/>
                <a:t>До введения системы оценки необходимо четко определить, что должны знать и уметь учащиеся, и на каком уровне. </a:t>
              </a:r>
              <a:endParaRPr lang="ru-RU" dirty="0">
                <a:effectLst/>
              </a:endParaRPr>
            </a:p>
          </p:txBody>
        </p:sp>
        <p:pic>
          <p:nvPicPr>
            <p:cNvPr id="2050" name="Picture 2" descr="Картинки по запросу красная галоч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3" y="2014417"/>
              <a:ext cx="885638" cy="7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690113" y="3056402"/>
            <a:ext cx="10765766" cy="936000"/>
            <a:chOff x="690113" y="3056402"/>
            <a:chExt cx="10765766" cy="936000"/>
          </a:xfrm>
        </p:grpSpPr>
        <p:sp useBgFill="1">
          <p:nvSpPr>
            <p:cNvPr id="33" name="Прямоугольник 32"/>
            <p:cNvSpPr/>
            <p:nvPr/>
          </p:nvSpPr>
          <p:spPr>
            <a:xfrm flipH="1">
              <a:off x="729528" y="3056402"/>
              <a:ext cx="35052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    2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60867" y="3166497"/>
              <a:ext cx="9395012" cy="71580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dirty="0"/>
                <a:t>Приоритетной целью системы оценки достижения стандартов должна быть помощь в совершенствовании преподавания и процесса </a:t>
              </a:r>
              <a:r>
                <a:rPr lang="ru-RU" dirty="0" smtClean="0"/>
                <a:t>обучения.</a:t>
              </a:r>
              <a:endParaRPr lang="ru-RU" dirty="0">
                <a:effectLst/>
              </a:endParaRPr>
            </a:p>
          </p:txBody>
        </p:sp>
        <p:pic>
          <p:nvPicPr>
            <p:cNvPr id="35" name="Picture 2" descr="Картинки по запросу красная галоч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3" y="3075922"/>
              <a:ext cx="885638" cy="7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711598" y="4137459"/>
            <a:ext cx="10765766" cy="936000"/>
            <a:chOff x="711598" y="4137459"/>
            <a:chExt cx="10765766" cy="936000"/>
          </a:xfrm>
        </p:grpSpPr>
        <p:sp useBgFill="1">
          <p:nvSpPr>
            <p:cNvPr id="36" name="Прямоугольник 35"/>
            <p:cNvSpPr/>
            <p:nvPr/>
          </p:nvSpPr>
          <p:spPr>
            <a:xfrm flipH="1">
              <a:off x="751013" y="4137459"/>
              <a:ext cx="35052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    3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082352" y="4247554"/>
              <a:ext cx="9395012" cy="71580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dirty="0"/>
                <a:t>Требования к уровню подготовки обучающихся, инструментарий и процедуры оценки, </a:t>
              </a:r>
              <a:r>
                <a:rPr lang="ru-RU" dirty="0" smtClean="0"/>
                <a:t>способы </a:t>
              </a:r>
              <a:r>
                <a:rPr lang="ru-RU" dirty="0"/>
                <a:t>использования результатов должны быть одинаковыми для всех обучающихся. </a:t>
              </a:r>
              <a:endParaRPr lang="ru-RU" dirty="0">
                <a:effectLst/>
              </a:endParaRPr>
            </a:p>
          </p:txBody>
        </p:sp>
        <p:pic>
          <p:nvPicPr>
            <p:cNvPr id="38" name="Picture 2" descr="Картинки по запросу красная галоч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98" y="4156979"/>
              <a:ext cx="885638" cy="7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Группа 2047"/>
          <p:cNvGrpSpPr/>
          <p:nvPr/>
        </p:nvGrpSpPr>
        <p:grpSpPr>
          <a:xfrm>
            <a:off x="706188" y="5231153"/>
            <a:ext cx="10765766" cy="936000"/>
            <a:chOff x="706188" y="5231153"/>
            <a:chExt cx="10765766" cy="936000"/>
          </a:xfrm>
        </p:grpSpPr>
        <p:sp useBgFill="1">
          <p:nvSpPr>
            <p:cNvPr id="39" name="Прямоугольник 38"/>
            <p:cNvSpPr/>
            <p:nvPr/>
          </p:nvSpPr>
          <p:spPr>
            <a:xfrm flipH="1">
              <a:off x="745603" y="5231153"/>
              <a:ext cx="35052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    4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076942" y="5341248"/>
              <a:ext cx="9395012" cy="71580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dirty="0"/>
                <a:t>Инструментарий для оценки достижения стандартов должен быть валидным по отношению к образовательным </a:t>
              </a:r>
              <a:r>
                <a:rPr lang="ru-RU" dirty="0" smtClean="0"/>
                <a:t>стандартам.</a:t>
              </a:r>
              <a:endParaRPr lang="ru-RU" dirty="0">
                <a:effectLst/>
              </a:endParaRPr>
            </a:p>
          </p:txBody>
        </p:sp>
        <p:pic>
          <p:nvPicPr>
            <p:cNvPr id="41" name="Picture 2" descr="Картинки по запросу красная галоч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88" y="5250673"/>
              <a:ext cx="885638" cy="7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2209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690113" y="577013"/>
            <a:ext cx="10765766" cy="16042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000099"/>
                </a:solidFill>
              </a:rPr>
              <a:t>Критерии анализа системы оценки </a:t>
            </a:r>
            <a:endParaRPr lang="ru-RU" sz="3600" b="1" dirty="0" smtClean="0">
              <a:solidFill>
                <a:srgbClr val="000099"/>
              </a:solidFill>
            </a:endParaRPr>
          </a:p>
          <a:p>
            <a:r>
              <a:rPr lang="ru-RU" sz="3600" b="1" dirty="0" smtClean="0">
                <a:solidFill>
                  <a:srgbClr val="000099"/>
                </a:solidFill>
              </a:rPr>
              <a:t>результатов </a:t>
            </a:r>
            <a:r>
              <a:rPr lang="ru-RU" sz="3600" b="1" dirty="0">
                <a:solidFill>
                  <a:srgbClr val="000099"/>
                </a:solidFill>
              </a:rPr>
              <a:t>обучения</a:t>
            </a:r>
            <a:endParaRPr lang="ru-RU" sz="3600" b="1" dirty="0" smtClean="0">
              <a:solidFill>
                <a:srgbClr val="000099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90113" y="1994897"/>
            <a:ext cx="10765766" cy="936000"/>
            <a:chOff x="690113" y="1994897"/>
            <a:chExt cx="10765766" cy="936000"/>
          </a:xfrm>
        </p:grpSpPr>
        <p:sp useBgFill="1">
          <p:nvSpPr>
            <p:cNvPr id="9" name="Прямоугольник 8"/>
            <p:cNvSpPr/>
            <p:nvPr/>
          </p:nvSpPr>
          <p:spPr>
            <a:xfrm flipH="1">
              <a:off x="729528" y="1994897"/>
              <a:ext cx="35052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    5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60867" y="2104992"/>
              <a:ext cx="9395012" cy="71580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dirty="0"/>
                <a:t>Результаты оценки достижения стандарта должны сообщаться вместе с другой необходимой релевантной информацией. </a:t>
              </a:r>
              <a:endParaRPr lang="ru-RU" dirty="0">
                <a:effectLst/>
              </a:endParaRPr>
            </a:p>
          </p:txBody>
        </p:sp>
        <p:pic>
          <p:nvPicPr>
            <p:cNvPr id="2050" name="Picture 2" descr="Картинки по запросу красная галоч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3" y="2014417"/>
              <a:ext cx="885638" cy="7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90113" y="3056402"/>
            <a:ext cx="10765766" cy="936000"/>
            <a:chOff x="690113" y="3056402"/>
            <a:chExt cx="10765766" cy="936000"/>
          </a:xfrm>
        </p:grpSpPr>
        <p:sp useBgFill="1">
          <p:nvSpPr>
            <p:cNvPr id="33" name="Прямоугольник 32"/>
            <p:cNvSpPr/>
            <p:nvPr/>
          </p:nvSpPr>
          <p:spPr>
            <a:xfrm flipH="1">
              <a:off x="729528" y="3056402"/>
              <a:ext cx="35052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    6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60867" y="3166497"/>
              <a:ext cx="9395012" cy="71580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dirty="0"/>
                <a:t>Педагоги должны быть вовлечены в процесс разработки и реализации системы оценки. </a:t>
              </a:r>
              <a:endParaRPr lang="ru-RU" dirty="0">
                <a:effectLst/>
              </a:endParaRPr>
            </a:p>
          </p:txBody>
        </p:sp>
        <p:pic>
          <p:nvPicPr>
            <p:cNvPr id="35" name="Picture 2" descr="Картинки по запросу красная галоч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13" y="3075922"/>
              <a:ext cx="885638" cy="7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711598" y="4137459"/>
            <a:ext cx="10765766" cy="936000"/>
            <a:chOff x="711598" y="4137459"/>
            <a:chExt cx="10765766" cy="936000"/>
          </a:xfrm>
        </p:grpSpPr>
        <p:sp useBgFill="1">
          <p:nvSpPr>
            <p:cNvPr id="36" name="Прямоугольник 35"/>
            <p:cNvSpPr/>
            <p:nvPr/>
          </p:nvSpPr>
          <p:spPr>
            <a:xfrm flipH="1">
              <a:off x="751013" y="4137459"/>
              <a:ext cx="35052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    7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082352" y="4247554"/>
              <a:ext cx="9395012" cy="71580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/>
                <a:t>Процедура оценки и результаты должны быть понятны всем: обучающимся, преподавателям, </a:t>
              </a:r>
              <a:r>
                <a:rPr lang="ru-RU" dirty="0" smtClean="0"/>
                <a:t>управленцам, родителям.</a:t>
              </a:r>
              <a:endParaRPr lang="ru-RU" dirty="0"/>
            </a:p>
          </p:txBody>
        </p:sp>
        <p:pic>
          <p:nvPicPr>
            <p:cNvPr id="38" name="Picture 2" descr="Картинки по запросу красная галоч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98" y="4156979"/>
              <a:ext cx="885638" cy="7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706188" y="5231153"/>
            <a:ext cx="10765766" cy="936000"/>
            <a:chOff x="706188" y="5231153"/>
            <a:chExt cx="10765766" cy="936000"/>
          </a:xfrm>
        </p:grpSpPr>
        <p:sp useBgFill="1">
          <p:nvSpPr>
            <p:cNvPr id="39" name="Прямоугольник 38"/>
            <p:cNvSpPr/>
            <p:nvPr/>
          </p:nvSpPr>
          <p:spPr>
            <a:xfrm flipH="1">
              <a:off x="745603" y="5231153"/>
              <a:ext cx="3505200" cy="9360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4000" b="1" dirty="0" smtClean="0">
                  <a:solidFill>
                    <a:schemeClr val="tx1"/>
                  </a:solidFill>
                </a:rPr>
                <a:t>     8</a:t>
              </a:r>
              <a:endParaRPr lang="ru-RU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076942" y="5341248"/>
              <a:ext cx="9395012" cy="71580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dirty="0"/>
                <a:t>Используемая система оценки должна постоянно </a:t>
              </a:r>
              <a:r>
                <a:rPr lang="ru-RU" dirty="0" smtClean="0"/>
                <a:t>усовершенствоваться.</a:t>
              </a:r>
              <a:endParaRPr lang="ru-RU" dirty="0">
                <a:effectLst/>
              </a:endParaRPr>
            </a:p>
          </p:txBody>
        </p:sp>
        <p:pic>
          <p:nvPicPr>
            <p:cNvPr id="41" name="Picture 2" descr="Картинки по запросу красная галочка 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88" y="5250673"/>
              <a:ext cx="885638" cy="75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1008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teacher at the comp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4624" y="737971"/>
            <a:ext cx="8713693" cy="55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293" y="431799"/>
            <a:ext cx="4208432" cy="332441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9947" y="664031"/>
            <a:ext cx="41137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Задача педагога ― проанализировать предложенные подходы к контролю и оценки достижений стандартов образования и оценить перспективность их применения в ходе аттестации обучающихся, а также для построения системы оценки качества образования в образовательном учреждении.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394821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690113" y="577013"/>
            <a:ext cx="10765766" cy="16042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400" b="1" dirty="0">
                <a:solidFill>
                  <a:srgbClr val="000099"/>
                </a:solidFill>
              </a:rPr>
              <a:t>Мониторинг образовательной деятельности как </a:t>
            </a:r>
            <a:r>
              <a:rPr lang="ru-RU" sz="3400" b="1" dirty="0" smtClean="0">
                <a:solidFill>
                  <a:srgbClr val="000099"/>
                </a:solidFill>
              </a:rPr>
              <a:t>инструмент </a:t>
            </a:r>
            <a:r>
              <a:rPr lang="ru-RU" sz="3400" b="1" dirty="0">
                <a:solidFill>
                  <a:srgbClr val="000099"/>
                </a:solidFill>
              </a:rPr>
              <a:t>управления качеством образования</a:t>
            </a:r>
            <a:endParaRPr lang="ru-RU" sz="3400" b="1" dirty="0" smtClean="0">
              <a:solidFill>
                <a:srgbClr val="000099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45812" y="2518393"/>
            <a:ext cx="4266815" cy="3197485"/>
            <a:chOff x="5143474" y="2523906"/>
            <a:chExt cx="4514850" cy="3390900"/>
          </a:xfrm>
        </p:grpSpPr>
        <p:pic>
          <p:nvPicPr>
            <p:cNvPr id="4110" name="Picture 14" descr="Картинки по запросу монито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3474" y="2523906"/>
              <a:ext cx="4514850" cy="339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768196" y="2653553"/>
              <a:ext cx="3205475" cy="2520034"/>
              <a:chOff x="5768196" y="2653553"/>
              <a:chExt cx="3205475" cy="252003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5768196" y="2653553"/>
                <a:ext cx="3205475" cy="2456330"/>
              </a:xfrm>
              <a:custGeom>
                <a:avLst/>
                <a:gdLst>
                  <a:gd name="connsiteX0" fmla="*/ 0 w 2560016"/>
                  <a:gd name="connsiteY0" fmla="*/ 0 h 1604683"/>
                  <a:gd name="connsiteX1" fmla="*/ 2560016 w 2560016"/>
                  <a:gd name="connsiteY1" fmla="*/ 0 h 1604683"/>
                  <a:gd name="connsiteX2" fmla="*/ 2560016 w 2560016"/>
                  <a:gd name="connsiteY2" fmla="*/ 1604683 h 1604683"/>
                  <a:gd name="connsiteX3" fmla="*/ 0 w 2560016"/>
                  <a:gd name="connsiteY3" fmla="*/ 1604683 h 1604683"/>
                  <a:gd name="connsiteX4" fmla="*/ 0 w 2560016"/>
                  <a:gd name="connsiteY4" fmla="*/ 0 h 1604683"/>
                  <a:gd name="connsiteX0" fmla="*/ 0 w 2900675"/>
                  <a:gd name="connsiteY0" fmla="*/ 502024 h 2106707"/>
                  <a:gd name="connsiteX1" fmla="*/ 2900675 w 2900675"/>
                  <a:gd name="connsiteY1" fmla="*/ 0 h 2106707"/>
                  <a:gd name="connsiteX2" fmla="*/ 2560016 w 2900675"/>
                  <a:gd name="connsiteY2" fmla="*/ 2106707 h 2106707"/>
                  <a:gd name="connsiteX3" fmla="*/ 0 w 2900675"/>
                  <a:gd name="connsiteY3" fmla="*/ 2106707 h 2106707"/>
                  <a:gd name="connsiteX4" fmla="*/ 0 w 2900675"/>
                  <a:gd name="connsiteY4" fmla="*/ 502024 h 2106707"/>
                  <a:gd name="connsiteX0" fmla="*/ 304800 w 3205475"/>
                  <a:gd name="connsiteY0" fmla="*/ 502024 h 2214283"/>
                  <a:gd name="connsiteX1" fmla="*/ 3205475 w 3205475"/>
                  <a:gd name="connsiteY1" fmla="*/ 0 h 2214283"/>
                  <a:gd name="connsiteX2" fmla="*/ 2864816 w 3205475"/>
                  <a:gd name="connsiteY2" fmla="*/ 2106707 h 2214283"/>
                  <a:gd name="connsiteX3" fmla="*/ 0 w 3205475"/>
                  <a:gd name="connsiteY3" fmla="*/ 2214283 h 2214283"/>
                  <a:gd name="connsiteX4" fmla="*/ 304800 w 3205475"/>
                  <a:gd name="connsiteY4" fmla="*/ 502024 h 2214283"/>
                  <a:gd name="connsiteX0" fmla="*/ 242047 w 3205475"/>
                  <a:gd name="connsiteY0" fmla="*/ 502024 h 2214283"/>
                  <a:gd name="connsiteX1" fmla="*/ 3205475 w 3205475"/>
                  <a:gd name="connsiteY1" fmla="*/ 0 h 2214283"/>
                  <a:gd name="connsiteX2" fmla="*/ 2864816 w 3205475"/>
                  <a:gd name="connsiteY2" fmla="*/ 2106707 h 2214283"/>
                  <a:gd name="connsiteX3" fmla="*/ 0 w 3205475"/>
                  <a:gd name="connsiteY3" fmla="*/ 2214283 h 2214283"/>
                  <a:gd name="connsiteX4" fmla="*/ 242047 w 3205475"/>
                  <a:gd name="connsiteY4" fmla="*/ 502024 h 2214283"/>
                  <a:gd name="connsiteX0" fmla="*/ 242047 w 3205475"/>
                  <a:gd name="connsiteY0" fmla="*/ 502024 h 2456330"/>
                  <a:gd name="connsiteX1" fmla="*/ 3205475 w 3205475"/>
                  <a:gd name="connsiteY1" fmla="*/ 0 h 2456330"/>
                  <a:gd name="connsiteX2" fmla="*/ 3088934 w 3205475"/>
                  <a:gd name="connsiteY2" fmla="*/ 2456330 h 2456330"/>
                  <a:gd name="connsiteX3" fmla="*/ 0 w 3205475"/>
                  <a:gd name="connsiteY3" fmla="*/ 2214283 h 2456330"/>
                  <a:gd name="connsiteX4" fmla="*/ 242047 w 3205475"/>
                  <a:gd name="connsiteY4" fmla="*/ 502024 h 24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5475" h="2456330">
                    <a:moveTo>
                      <a:pt x="242047" y="502024"/>
                    </a:moveTo>
                    <a:lnTo>
                      <a:pt x="3205475" y="0"/>
                    </a:lnTo>
                    <a:lnTo>
                      <a:pt x="3088934" y="2456330"/>
                    </a:lnTo>
                    <a:lnTo>
                      <a:pt x="0" y="2214283"/>
                    </a:lnTo>
                    <a:lnTo>
                      <a:pt x="242047" y="502024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Picture 1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90640" l="0" r="100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606" t="2901"/>
              <a:stretch/>
            </p:blipFill>
            <p:spPr bwMode="auto">
              <a:xfrm>
                <a:off x="6118701" y="2981868"/>
                <a:ext cx="2813156" cy="2191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12" y="3322927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6658" y="268693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1. Позволяет осуществить переход:</a:t>
            </a:r>
            <a:endParaRPr lang="ru-RU" sz="2000" dirty="0"/>
          </a:p>
          <a:p>
            <a:r>
              <a:rPr lang="ru-RU" sz="2000" dirty="0"/>
              <a:t>- от оценки исключительно результатов обучения к рассмотрению  процесса обучения; </a:t>
            </a:r>
          </a:p>
          <a:p>
            <a:r>
              <a:rPr lang="ru-RU" sz="2000" dirty="0"/>
              <a:t> - от пассивного ответа на заданный вопрос к активному конструированию содержания ответа; </a:t>
            </a:r>
          </a:p>
          <a:p>
            <a:r>
              <a:rPr lang="ru-RU" sz="2000" dirty="0"/>
              <a:t>- от оценки отдельных, изолированных умений к интегрированной и междисциплинарной оценке; </a:t>
            </a:r>
          </a:p>
          <a:p>
            <a:r>
              <a:rPr lang="ru-RU" sz="2000" dirty="0"/>
              <a:t>-  от внимания к </a:t>
            </a:r>
            <a:r>
              <a:rPr lang="ru-RU" sz="2000" dirty="0" err="1"/>
              <a:t>метапознанию</a:t>
            </a:r>
            <a:r>
              <a:rPr lang="ru-RU" sz="2000" dirty="0"/>
              <a:t>;</a:t>
            </a:r>
          </a:p>
          <a:p>
            <a:r>
              <a:rPr lang="ru-RU" sz="2000" dirty="0"/>
              <a:t> - от изменения  понятий </a:t>
            </a:r>
            <a:r>
              <a:rPr lang="ru-RU" sz="2000" dirty="0" smtClean="0"/>
              <a:t>«знающий» </a:t>
            </a:r>
            <a:r>
              <a:rPr lang="ru-RU" sz="2000" dirty="0"/>
              <a:t>и </a:t>
            </a:r>
            <a:r>
              <a:rPr lang="ru-RU" sz="2000" dirty="0" smtClean="0"/>
              <a:t>«умеющий» </a:t>
            </a:r>
            <a:r>
              <a:rPr lang="ru-RU" sz="2000" dirty="0"/>
              <a:t>к применению знаний и умений, использованию знаний.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02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690113" y="577013"/>
            <a:ext cx="10765766" cy="16042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400" b="1" dirty="0">
                <a:solidFill>
                  <a:srgbClr val="000099"/>
                </a:solidFill>
              </a:rPr>
              <a:t>Мониторинг образовательной деятельности как </a:t>
            </a:r>
            <a:r>
              <a:rPr lang="ru-RU" sz="3400" b="1" dirty="0" smtClean="0">
                <a:solidFill>
                  <a:srgbClr val="000099"/>
                </a:solidFill>
              </a:rPr>
              <a:t>инструмент </a:t>
            </a:r>
            <a:r>
              <a:rPr lang="ru-RU" sz="3400" b="1" dirty="0">
                <a:solidFill>
                  <a:srgbClr val="000099"/>
                </a:solidFill>
              </a:rPr>
              <a:t>управления качеством образования</a:t>
            </a:r>
            <a:endParaRPr lang="ru-RU" sz="3400" b="1" dirty="0" smtClean="0">
              <a:solidFill>
                <a:srgbClr val="000099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45812" y="2518393"/>
            <a:ext cx="4266815" cy="3197485"/>
            <a:chOff x="5143474" y="2523906"/>
            <a:chExt cx="4514850" cy="3390900"/>
          </a:xfrm>
        </p:grpSpPr>
        <p:pic>
          <p:nvPicPr>
            <p:cNvPr id="4110" name="Picture 14" descr="Картинки по запросу монито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3474" y="2523906"/>
              <a:ext cx="4514850" cy="339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768196" y="2653553"/>
              <a:ext cx="3205475" cy="2520034"/>
              <a:chOff x="5768196" y="2653553"/>
              <a:chExt cx="3205475" cy="252003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5768196" y="2653553"/>
                <a:ext cx="3205475" cy="2456330"/>
              </a:xfrm>
              <a:custGeom>
                <a:avLst/>
                <a:gdLst>
                  <a:gd name="connsiteX0" fmla="*/ 0 w 2560016"/>
                  <a:gd name="connsiteY0" fmla="*/ 0 h 1604683"/>
                  <a:gd name="connsiteX1" fmla="*/ 2560016 w 2560016"/>
                  <a:gd name="connsiteY1" fmla="*/ 0 h 1604683"/>
                  <a:gd name="connsiteX2" fmla="*/ 2560016 w 2560016"/>
                  <a:gd name="connsiteY2" fmla="*/ 1604683 h 1604683"/>
                  <a:gd name="connsiteX3" fmla="*/ 0 w 2560016"/>
                  <a:gd name="connsiteY3" fmla="*/ 1604683 h 1604683"/>
                  <a:gd name="connsiteX4" fmla="*/ 0 w 2560016"/>
                  <a:gd name="connsiteY4" fmla="*/ 0 h 1604683"/>
                  <a:gd name="connsiteX0" fmla="*/ 0 w 2900675"/>
                  <a:gd name="connsiteY0" fmla="*/ 502024 h 2106707"/>
                  <a:gd name="connsiteX1" fmla="*/ 2900675 w 2900675"/>
                  <a:gd name="connsiteY1" fmla="*/ 0 h 2106707"/>
                  <a:gd name="connsiteX2" fmla="*/ 2560016 w 2900675"/>
                  <a:gd name="connsiteY2" fmla="*/ 2106707 h 2106707"/>
                  <a:gd name="connsiteX3" fmla="*/ 0 w 2900675"/>
                  <a:gd name="connsiteY3" fmla="*/ 2106707 h 2106707"/>
                  <a:gd name="connsiteX4" fmla="*/ 0 w 2900675"/>
                  <a:gd name="connsiteY4" fmla="*/ 502024 h 2106707"/>
                  <a:gd name="connsiteX0" fmla="*/ 304800 w 3205475"/>
                  <a:gd name="connsiteY0" fmla="*/ 502024 h 2214283"/>
                  <a:gd name="connsiteX1" fmla="*/ 3205475 w 3205475"/>
                  <a:gd name="connsiteY1" fmla="*/ 0 h 2214283"/>
                  <a:gd name="connsiteX2" fmla="*/ 2864816 w 3205475"/>
                  <a:gd name="connsiteY2" fmla="*/ 2106707 h 2214283"/>
                  <a:gd name="connsiteX3" fmla="*/ 0 w 3205475"/>
                  <a:gd name="connsiteY3" fmla="*/ 2214283 h 2214283"/>
                  <a:gd name="connsiteX4" fmla="*/ 304800 w 3205475"/>
                  <a:gd name="connsiteY4" fmla="*/ 502024 h 2214283"/>
                  <a:gd name="connsiteX0" fmla="*/ 242047 w 3205475"/>
                  <a:gd name="connsiteY0" fmla="*/ 502024 h 2214283"/>
                  <a:gd name="connsiteX1" fmla="*/ 3205475 w 3205475"/>
                  <a:gd name="connsiteY1" fmla="*/ 0 h 2214283"/>
                  <a:gd name="connsiteX2" fmla="*/ 2864816 w 3205475"/>
                  <a:gd name="connsiteY2" fmla="*/ 2106707 h 2214283"/>
                  <a:gd name="connsiteX3" fmla="*/ 0 w 3205475"/>
                  <a:gd name="connsiteY3" fmla="*/ 2214283 h 2214283"/>
                  <a:gd name="connsiteX4" fmla="*/ 242047 w 3205475"/>
                  <a:gd name="connsiteY4" fmla="*/ 502024 h 2214283"/>
                  <a:gd name="connsiteX0" fmla="*/ 242047 w 3205475"/>
                  <a:gd name="connsiteY0" fmla="*/ 502024 h 2456330"/>
                  <a:gd name="connsiteX1" fmla="*/ 3205475 w 3205475"/>
                  <a:gd name="connsiteY1" fmla="*/ 0 h 2456330"/>
                  <a:gd name="connsiteX2" fmla="*/ 3088934 w 3205475"/>
                  <a:gd name="connsiteY2" fmla="*/ 2456330 h 2456330"/>
                  <a:gd name="connsiteX3" fmla="*/ 0 w 3205475"/>
                  <a:gd name="connsiteY3" fmla="*/ 2214283 h 2456330"/>
                  <a:gd name="connsiteX4" fmla="*/ 242047 w 3205475"/>
                  <a:gd name="connsiteY4" fmla="*/ 502024 h 24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5475" h="2456330">
                    <a:moveTo>
                      <a:pt x="242047" y="502024"/>
                    </a:moveTo>
                    <a:lnTo>
                      <a:pt x="3205475" y="0"/>
                    </a:lnTo>
                    <a:lnTo>
                      <a:pt x="3088934" y="2456330"/>
                    </a:lnTo>
                    <a:lnTo>
                      <a:pt x="0" y="2214283"/>
                    </a:lnTo>
                    <a:lnTo>
                      <a:pt x="242047" y="502024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Picture 1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90640" l="0" r="100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606" t="2901"/>
              <a:stretch/>
            </p:blipFill>
            <p:spPr bwMode="auto">
              <a:xfrm>
                <a:off x="6118701" y="2981868"/>
                <a:ext cx="2813156" cy="2191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12" y="3322927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6658" y="268693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2</a:t>
            </a:r>
            <a:r>
              <a:rPr lang="ru-RU" sz="2000" dirty="0" smtClean="0"/>
              <a:t>. Происходит </a:t>
            </a:r>
            <a:r>
              <a:rPr lang="ru-RU" sz="2000" dirty="0"/>
              <a:t>изменение формы оценки: переход от традиционной отметки к оценке ориентированной на стандарты, известные обучающимся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3. </a:t>
            </a:r>
            <a:r>
              <a:rPr lang="ru-RU" sz="2000" dirty="0" smtClean="0"/>
              <a:t>Осуществляется изменение </a:t>
            </a:r>
            <a:r>
              <a:rPr lang="ru-RU" sz="2000" dirty="0"/>
              <a:t>характера оценки, проводимой преподавателями, самооценки обучающихся: от единовременной оценки с помощью одного измерителя (чаще всего теста) - к портфолио (оценке работ, выполненных обучающимися за определенное время). </a:t>
            </a:r>
          </a:p>
        </p:txBody>
      </p:sp>
    </p:spTree>
    <p:extLst>
      <p:ext uri="{BB962C8B-B14F-4D97-AF65-F5344CB8AC3E}">
        <p14:creationId xmlns:p14="http://schemas.microsoft.com/office/powerpoint/2010/main" xmlns="" val="232491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690113" y="577013"/>
            <a:ext cx="10765766" cy="16042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400" b="1" dirty="0">
                <a:solidFill>
                  <a:srgbClr val="000099"/>
                </a:solidFill>
              </a:rPr>
              <a:t>Мониторинг образовательной деятельности </a:t>
            </a:r>
            <a:r>
              <a:rPr lang="ru-RU" sz="3400" b="1">
                <a:solidFill>
                  <a:srgbClr val="000099"/>
                </a:solidFill>
              </a:rPr>
              <a:t>как </a:t>
            </a:r>
            <a:r>
              <a:rPr lang="ru-RU" sz="3400" b="1" smtClean="0">
                <a:solidFill>
                  <a:srgbClr val="000099"/>
                </a:solidFill>
              </a:rPr>
              <a:t>инструмент </a:t>
            </a:r>
            <a:r>
              <a:rPr lang="ru-RU" sz="3400" b="1" dirty="0">
                <a:solidFill>
                  <a:srgbClr val="000099"/>
                </a:solidFill>
              </a:rPr>
              <a:t>управления качеством образования</a:t>
            </a:r>
            <a:endParaRPr lang="ru-RU" sz="3400" b="1" dirty="0" smtClean="0">
              <a:solidFill>
                <a:srgbClr val="000099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45812" y="2518393"/>
            <a:ext cx="4266815" cy="3197485"/>
            <a:chOff x="5143474" y="2523906"/>
            <a:chExt cx="4514850" cy="3390900"/>
          </a:xfrm>
        </p:grpSpPr>
        <p:pic>
          <p:nvPicPr>
            <p:cNvPr id="4110" name="Picture 14" descr="Картинки по запросу монитор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3474" y="2523906"/>
              <a:ext cx="4514850" cy="339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5768196" y="2653553"/>
              <a:ext cx="3205475" cy="2520034"/>
              <a:chOff x="5768196" y="2653553"/>
              <a:chExt cx="3205475" cy="252003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5768196" y="2653553"/>
                <a:ext cx="3205475" cy="2456330"/>
              </a:xfrm>
              <a:custGeom>
                <a:avLst/>
                <a:gdLst>
                  <a:gd name="connsiteX0" fmla="*/ 0 w 2560016"/>
                  <a:gd name="connsiteY0" fmla="*/ 0 h 1604683"/>
                  <a:gd name="connsiteX1" fmla="*/ 2560016 w 2560016"/>
                  <a:gd name="connsiteY1" fmla="*/ 0 h 1604683"/>
                  <a:gd name="connsiteX2" fmla="*/ 2560016 w 2560016"/>
                  <a:gd name="connsiteY2" fmla="*/ 1604683 h 1604683"/>
                  <a:gd name="connsiteX3" fmla="*/ 0 w 2560016"/>
                  <a:gd name="connsiteY3" fmla="*/ 1604683 h 1604683"/>
                  <a:gd name="connsiteX4" fmla="*/ 0 w 2560016"/>
                  <a:gd name="connsiteY4" fmla="*/ 0 h 1604683"/>
                  <a:gd name="connsiteX0" fmla="*/ 0 w 2900675"/>
                  <a:gd name="connsiteY0" fmla="*/ 502024 h 2106707"/>
                  <a:gd name="connsiteX1" fmla="*/ 2900675 w 2900675"/>
                  <a:gd name="connsiteY1" fmla="*/ 0 h 2106707"/>
                  <a:gd name="connsiteX2" fmla="*/ 2560016 w 2900675"/>
                  <a:gd name="connsiteY2" fmla="*/ 2106707 h 2106707"/>
                  <a:gd name="connsiteX3" fmla="*/ 0 w 2900675"/>
                  <a:gd name="connsiteY3" fmla="*/ 2106707 h 2106707"/>
                  <a:gd name="connsiteX4" fmla="*/ 0 w 2900675"/>
                  <a:gd name="connsiteY4" fmla="*/ 502024 h 2106707"/>
                  <a:gd name="connsiteX0" fmla="*/ 304800 w 3205475"/>
                  <a:gd name="connsiteY0" fmla="*/ 502024 h 2214283"/>
                  <a:gd name="connsiteX1" fmla="*/ 3205475 w 3205475"/>
                  <a:gd name="connsiteY1" fmla="*/ 0 h 2214283"/>
                  <a:gd name="connsiteX2" fmla="*/ 2864816 w 3205475"/>
                  <a:gd name="connsiteY2" fmla="*/ 2106707 h 2214283"/>
                  <a:gd name="connsiteX3" fmla="*/ 0 w 3205475"/>
                  <a:gd name="connsiteY3" fmla="*/ 2214283 h 2214283"/>
                  <a:gd name="connsiteX4" fmla="*/ 304800 w 3205475"/>
                  <a:gd name="connsiteY4" fmla="*/ 502024 h 2214283"/>
                  <a:gd name="connsiteX0" fmla="*/ 242047 w 3205475"/>
                  <a:gd name="connsiteY0" fmla="*/ 502024 h 2214283"/>
                  <a:gd name="connsiteX1" fmla="*/ 3205475 w 3205475"/>
                  <a:gd name="connsiteY1" fmla="*/ 0 h 2214283"/>
                  <a:gd name="connsiteX2" fmla="*/ 2864816 w 3205475"/>
                  <a:gd name="connsiteY2" fmla="*/ 2106707 h 2214283"/>
                  <a:gd name="connsiteX3" fmla="*/ 0 w 3205475"/>
                  <a:gd name="connsiteY3" fmla="*/ 2214283 h 2214283"/>
                  <a:gd name="connsiteX4" fmla="*/ 242047 w 3205475"/>
                  <a:gd name="connsiteY4" fmla="*/ 502024 h 2214283"/>
                  <a:gd name="connsiteX0" fmla="*/ 242047 w 3205475"/>
                  <a:gd name="connsiteY0" fmla="*/ 502024 h 2456330"/>
                  <a:gd name="connsiteX1" fmla="*/ 3205475 w 3205475"/>
                  <a:gd name="connsiteY1" fmla="*/ 0 h 2456330"/>
                  <a:gd name="connsiteX2" fmla="*/ 3088934 w 3205475"/>
                  <a:gd name="connsiteY2" fmla="*/ 2456330 h 2456330"/>
                  <a:gd name="connsiteX3" fmla="*/ 0 w 3205475"/>
                  <a:gd name="connsiteY3" fmla="*/ 2214283 h 2456330"/>
                  <a:gd name="connsiteX4" fmla="*/ 242047 w 3205475"/>
                  <a:gd name="connsiteY4" fmla="*/ 502024 h 24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5475" h="2456330">
                    <a:moveTo>
                      <a:pt x="242047" y="502024"/>
                    </a:moveTo>
                    <a:lnTo>
                      <a:pt x="3205475" y="0"/>
                    </a:lnTo>
                    <a:lnTo>
                      <a:pt x="3088934" y="2456330"/>
                    </a:lnTo>
                    <a:lnTo>
                      <a:pt x="0" y="2214283"/>
                    </a:lnTo>
                    <a:lnTo>
                      <a:pt x="242047" y="502024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Picture 1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90640" l="0" r="100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606" t="2901"/>
              <a:stretch/>
            </p:blipFill>
            <p:spPr bwMode="auto">
              <a:xfrm>
                <a:off x="6118701" y="2981868"/>
                <a:ext cx="2813156" cy="2191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0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12" y="3322927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6658" y="268693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4. Переход </a:t>
            </a:r>
            <a:r>
              <a:rPr lang="ru-RU" sz="2000" dirty="0"/>
              <a:t>от одномерного к многомерному измерению - от оценки только одной характеристики образовательных достижений к оценке нескольких характеристик одновременно.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5. Переход от оценки исключительно индивидуальных достижений обучающихся к оценке достижения группы обучающихся:  оценка умений работать в коллективе; оценка результатов групповой работы.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750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артинки по запросу оценки в шко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924" y="414005"/>
            <a:ext cx="8569326" cy="57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1750" y="910968"/>
            <a:ext cx="4924425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Оценивание должно быть таковым, чтобы оно могло двигать вперёд развитие ученика и заставить его поверить в свои силы, обеспечить положительные мотивы учения, сформировать готовность к самоконтролю как фактору преодоления заниженной самооценки и тревожности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238278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962" y="2767026"/>
            <a:ext cx="2005343" cy="2005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2019" y="4214884"/>
            <a:ext cx="1749286" cy="615597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КОНТРОЛЬ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912" y="558845"/>
            <a:ext cx="8221648" cy="60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439" y="785904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384325">
            <a:off x="4383057" y="1552019"/>
            <a:ext cx="1971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правильность конечного результата</a:t>
            </a:r>
          </a:p>
        </p:txBody>
      </p:sp>
      <p:sp>
        <p:nvSpPr>
          <p:cNvPr id="9" name="Прямоугольник 8"/>
          <p:cNvSpPr/>
          <p:nvPr/>
        </p:nvSpPr>
        <p:spPr>
          <a:xfrm rot="20459845">
            <a:off x="7317519" y="1242753"/>
            <a:ext cx="2051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соответствие формы действий этапу усвоения</a:t>
            </a:r>
          </a:p>
        </p:txBody>
      </p:sp>
      <p:sp>
        <p:nvSpPr>
          <p:cNvPr id="10" name="Прямоугольник 9"/>
          <p:cNvSpPr/>
          <p:nvPr/>
        </p:nvSpPr>
        <p:spPr>
          <a:xfrm rot="20635565">
            <a:off x="3576183" y="4215940"/>
            <a:ext cx="2150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оценка знаний, умений и навыков</a:t>
            </a:r>
          </a:p>
        </p:txBody>
      </p:sp>
      <p:sp>
        <p:nvSpPr>
          <p:cNvPr id="11" name="Прямоугольник 10"/>
          <p:cNvSpPr/>
          <p:nvPr/>
        </p:nvSpPr>
        <p:spPr>
          <a:xfrm rot="284545">
            <a:off x="6322659" y="4266890"/>
            <a:ext cx="1914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оказание необходимой помощи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rot="20471270">
            <a:off x="8859836" y="3569574"/>
            <a:ext cx="2043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реализация поставленных целей</a:t>
            </a:r>
            <a:endParaRPr lang="ru-RU" sz="2400" dirty="0"/>
          </a:p>
        </p:txBody>
      </p:sp>
      <p:pic>
        <p:nvPicPr>
          <p:cNvPr id="13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69" y="785904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492" y="3437423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245" y="3749663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527" y="2729284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42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912" y="558845"/>
            <a:ext cx="8221648" cy="60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2439" y="785904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384325">
            <a:off x="4383058" y="1552019"/>
            <a:ext cx="1971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правильность конечного результата</a:t>
            </a:r>
          </a:p>
        </p:txBody>
      </p:sp>
      <p:sp>
        <p:nvSpPr>
          <p:cNvPr id="9" name="Прямоугольник 8"/>
          <p:cNvSpPr/>
          <p:nvPr/>
        </p:nvSpPr>
        <p:spPr>
          <a:xfrm rot="20459845">
            <a:off x="7317520" y="1242753"/>
            <a:ext cx="2051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соответствие формы действий этапу усвоения</a:t>
            </a:r>
          </a:p>
        </p:txBody>
      </p:sp>
      <p:sp>
        <p:nvSpPr>
          <p:cNvPr id="10" name="Прямоугольник 9"/>
          <p:cNvSpPr/>
          <p:nvPr/>
        </p:nvSpPr>
        <p:spPr>
          <a:xfrm rot="20635565">
            <a:off x="3576184" y="4215940"/>
            <a:ext cx="2150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оценка знаний, умений и навыков</a:t>
            </a:r>
          </a:p>
        </p:txBody>
      </p:sp>
      <p:sp>
        <p:nvSpPr>
          <p:cNvPr id="11" name="Прямоугольник 10"/>
          <p:cNvSpPr/>
          <p:nvPr/>
        </p:nvSpPr>
        <p:spPr>
          <a:xfrm rot="284545">
            <a:off x="6322659" y="4266890"/>
            <a:ext cx="1914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оказание необходимой помощи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rot="20471270">
            <a:off x="8859836" y="3569574"/>
            <a:ext cx="2043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реализация поставленных целей</a:t>
            </a:r>
            <a:endParaRPr lang="ru-RU" sz="2400" dirty="0"/>
          </a:p>
        </p:txBody>
      </p:sp>
      <p:pic>
        <p:nvPicPr>
          <p:cNvPr id="13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69" y="785904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492" y="3437423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245" y="3749663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527" y="2729284"/>
            <a:ext cx="492981" cy="4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962" y="2767026"/>
            <a:ext cx="2005343" cy="2005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42019" y="4214884"/>
            <a:ext cx="1749286" cy="615597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КОНТРОЛЬ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 flipH="1">
            <a:off x="985962" y="751473"/>
            <a:ext cx="3003978" cy="2357536"/>
          </a:xfrm>
          <a:custGeom>
            <a:avLst/>
            <a:gdLst>
              <a:gd name="connsiteX0" fmla="*/ 0 w 3003978"/>
              <a:gd name="connsiteY0" fmla="*/ 266812 h 1600839"/>
              <a:gd name="connsiteX1" fmla="*/ 266812 w 3003978"/>
              <a:gd name="connsiteY1" fmla="*/ 0 h 1600839"/>
              <a:gd name="connsiteX2" fmla="*/ 500663 w 3003978"/>
              <a:gd name="connsiteY2" fmla="*/ 0 h 1600839"/>
              <a:gd name="connsiteX3" fmla="*/ 500663 w 3003978"/>
              <a:gd name="connsiteY3" fmla="*/ 0 h 1600839"/>
              <a:gd name="connsiteX4" fmla="*/ 1251658 w 3003978"/>
              <a:gd name="connsiteY4" fmla="*/ 0 h 1600839"/>
              <a:gd name="connsiteX5" fmla="*/ 2737166 w 3003978"/>
              <a:gd name="connsiteY5" fmla="*/ 0 h 1600839"/>
              <a:gd name="connsiteX6" fmla="*/ 3003978 w 3003978"/>
              <a:gd name="connsiteY6" fmla="*/ 266812 h 1600839"/>
              <a:gd name="connsiteX7" fmla="*/ 3003978 w 3003978"/>
              <a:gd name="connsiteY7" fmla="*/ 933823 h 1600839"/>
              <a:gd name="connsiteX8" fmla="*/ 3003978 w 3003978"/>
              <a:gd name="connsiteY8" fmla="*/ 933823 h 1600839"/>
              <a:gd name="connsiteX9" fmla="*/ 3003978 w 3003978"/>
              <a:gd name="connsiteY9" fmla="*/ 1334033 h 1600839"/>
              <a:gd name="connsiteX10" fmla="*/ 3003978 w 3003978"/>
              <a:gd name="connsiteY10" fmla="*/ 1334027 h 1600839"/>
              <a:gd name="connsiteX11" fmla="*/ 2737166 w 3003978"/>
              <a:gd name="connsiteY11" fmla="*/ 1600839 h 1600839"/>
              <a:gd name="connsiteX12" fmla="*/ 1251658 w 3003978"/>
              <a:gd name="connsiteY12" fmla="*/ 1600839 h 1600839"/>
              <a:gd name="connsiteX13" fmla="*/ 876170 w 3003978"/>
              <a:gd name="connsiteY13" fmla="*/ 1800944 h 1600839"/>
              <a:gd name="connsiteX14" fmla="*/ 500663 w 3003978"/>
              <a:gd name="connsiteY14" fmla="*/ 1600839 h 1600839"/>
              <a:gd name="connsiteX15" fmla="*/ 266812 w 3003978"/>
              <a:gd name="connsiteY15" fmla="*/ 1600839 h 1600839"/>
              <a:gd name="connsiteX16" fmla="*/ 0 w 3003978"/>
              <a:gd name="connsiteY16" fmla="*/ 1334027 h 1600839"/>
              <a:gd name="connsiteX17" fmla="*/ 0 w 3003978"/>
              <a:gd name="connsiteY17" fmla="*/ 1334033 h 1600839"/>
              <a:gd name="connsiteX18" fmla="*/ 0 w 3003978"/>
              <a:gd name="connsiteY18" fmla="*/ 933823 h 1600839"/>
              <a:gd name="connsiteX19" fmla="*/ 0 w 3003978"/>
              <a:gd name="connsiteY19" fmla="*/ 933823 h 1600839"/>
              <a:gd name="connsiteX20" fmla="*/ 0 w 3003978"/>
              <a:gd name="connsiteY20" fmla="*/ 266812 h 1600839"/>
              <a:gd name="connsiteX0" fmla="*/ 0 w 3003978"/>
              <a:gd name="connsiteY0" fmla="*/ 266812 h 2063337"/>
              <a:gd name="connsiteX1" fmla="*/ 266812 w 3003978"/>
              <a:gd name="connsiteY1" fmla="*/ 0 h 2063337"/>
              <a:gd name="connsiteX2" fmla="*/ 500663 w 3003978"/>
              <a:gd name="connsiteY2" fmla="*/ 0 h 2063337"/>
              <a:gd name="connsiteX3" fmla="*/ 500663 w 3003978"/>
              <a:gd name="connsiteY3" fmla="*/ 0 h 2063337"/>
              <a:gd name="connsiteX4" fmla="*/ 1251658 w 3003978"/>
              <a:gd name="connsiteY4" fmla="*/ 0 h 2063337"/>
              <a:gd name="connsiteX5" fmla="*/ 2737166 w 3003978"/>
              <a:gd name="connsiteY5" fmla="*/ 0 h 2063337"/>
              <a:gd name="connsiteX6" fmla="*/ 3003978 w 3003978"/>
              <a:gd name="connsiteY6" fmla="*/ 266812 h 2063337"/>
              <a:gd name="connsiteX7" fmla="*/ 3003978 w 3003978"/>
              <a:gd name="connsiteY7" fmla="*/ 933823 h 2063337"/>
              <a:gd name="connsiteX8" fmla="*/ 3003978 w 3003978"/>
              <a:gd name="connsiteY8" fmla="*/ 933823 h 2063337"/>
              <a:gd name="connsiteX9" fmla="*/ 3003978 w 3003978"/>
              <a:gd name="connsiteY9" fmla="*/ 1334033 h 2063337"/>
              <a:gd name="connsiteX10" fmla="*/ 3003978 w 3003978"/>
              <a:gd name="connsiteY10" fmla="*/ 1334027 h 2063337"/>
              <a:gd name="connsiteX11" fmla="*/ 2737166 w 3003978"/>
              <a:gd name="connsiteY11" fmla="*/ 1600839 h 2063337"/>
              <a:gd name="connsiteX12" fmla="*/ 1251658 w 3003978"/>
              <a:gd name="connsiteY12" fmla="*/ 1600839 h 2063337"/>
              <a:gd name="connsiteX13" fmla="*/ 1599739 w 3003978"/>
              <a:gd name="connsiteY13" fmla="*/ 2063337 h 2063337"/>
              <a:gd name="connsiteX14" fmla="*/ 500663 w 3003978"/>
              <a:gd name="connsiteY14" fmla="*/ 1600839 h 2063337"/>
              <a:gd name="connsiteX15" fmla="*/ 266812 w 3003978"/>
              <a:gd name="connsiteY15" fmla="*/ 1600839 h 2063337"/>
              <a:gd name="connsiteX16" fmla="*/ 0 w 3003978"/>
              <a:gd name="connsiteY16" fmla="*/ 1334027 h 2063337"/>
              <a:gd name="connsiteX17" fmla="*/ 0 w 3003978"/>
              <a:gd name="connsiteY17" fmla="*/ 1334033 h 2063337"/>
              <a:gd name="connsiteX18" fmla="*/ 0 w 3003978"/>
              <a:gd name="connsiteY18" fmla="*/ 933823 h 2063337"/>
              <a:gd name="connsiteX19" fmla="*/ 0 w 3003978"/>
              <a:gd name="connsiteY19" fmla="*/ 933823 h 2063337"/>
              <a:gd name="connsiteX20" fmla="*/ 0 w 3003978"/>
              <a:gd name="connsiteY20" fmla="*/ 266812 h 2063337"/>
              <a:gd name="connsiteX0" fmla="*/ 0 w 3003978"/>
              <a:gd name="connsiteY0" fmla="*/ 266812 h 2357536"/>
              <a:gd name="connsiteX1" fmla="*/ 266812 w 3003978"/>
              <a:gd name="connsiteY1" fmla="*/ 0 h 2357536"/>
              <a:gd name="connsiteX2" fmla="*/ 500663 w 3003978"/>
              <a:gd name="connsiteY2" fmla="*/ 0 h 2357536"/>
              <a:gd name="connsiteX3" fmla="*/ 500663 w 3003978"/>
              <a:gd name="connsiteY3" fmla="*/ 0 h 2357536"/>
              <a:gd name="connsiteX4" fmla="*/ 1251658 w 3003978"/>
              <a:gd name="connsiteY4" fmla="*/ 0 h 2357536"/>
              <a:gd name="connsiteX5" fmla="*/ 2737166 w 3003978"/>
              <a:gd name="connsiteY5" fmla="*/ 0 h 2357536"/>
              <a:gd name="connsiteX6" fmla="*/ 3003978 w 3003978"/>
              <a:gd name="connsiteY6" fmla="*/ 266812 h 2357536"/>
              <a:gd name="connsiteX7" fmla="*/ 3003978 w 3003978"/>
              <a:gd name="connsiteY7" fmla="*/ 933823 h 2357536"/>
              <a:gd name="connsiteX8" fmla="*/ 3003978 w 3003978"/>
              <a:gd name="connsiteY8" fmla="*/ 933823 h 2357536"/>
              <a:gd name="connsiteX9" fmla="*/ 3003978 w 3003978"/>
              <a:gd name="connsiteY9" fmla="*/ 1334033 h 2357536"/>
              <a:gd name="connsiteX10" fmla="*/ 3003978 w 3003978"/>
              <a:gd name="connsiteY10" fmla="*/ 1334027 h 2357536"/>
              <a:gd name="connsiteX11" fmla="*/ 2737166 w 3003978"/>
              <a:gd name="connsiteY11" fmla="*/ 1600839 h 2357536"/>
              <a:gd name="connsiteX12" fmla="*/ 1251658 w 3003978"/>
              <a:gd name="connsiteY12" fmla="*/ 1600839 h 2357536"/>
              <a:gd name="connsiteX13" fmla="*/ 1639496 w 3003978"/>
              <a:gd name="connsiteY13" fmla="*/ 2357536 h 2357536"/>
              <a:gd name="connsiteX14" fmla="*/ 500663 w 3003978"/>
              <a:gd name="connsiteY14" fmla="*/ 1600839 h 2357536"/>
              <a:gd name="connsiteX15" fmla="*/ 266812 w 3003978"/>
              <a:gd name="connsiteY15" fmla="*/ 1600839 h 2357536"/>
              <a:gd name="connsiteX16" fmla="*/ 0 w 3003978"/>
              <a:gd name="connsiteY16" fmla="*/ 1334027 h 2357536"/>
              <a:gd name="connsiteX17" fmla="*/ 0 w 3003978"/>
              <a:gd name="connsiteY17" fmla="*/ 1334033 h 2357536"/>
              <a:gd name="connsiteX18" fmla="*/ 0 w 3003978"/>
              <a:gd name="connsiteY18" fmla="*/ 933823 h 2357536"/>
              <a:gd name="connsiteX19" fmla="*/ 0 w 3003978"/>
              <a:gd name="connsiteY19" fmla="*/ 933823 h 2357536"/>
              <a:gd name="connsiteX20" fmla="*/ 0 w 3003978"/>
              <a:gd name="connsiteY20" fmla="*/ 266812 h 2357536"/>
              <a:gd name="connsiteX0" fmla="*/ 0 w 3003978"/>
              <a:gd name="connsiteY0" fmla="*/ 266812 h 2357536"/>
              <a:gd name="connsiteX1" fmla="*/ 266812 w 3003978"/>
              <a:gd name="connsiteY1" fmla="*/ 0 h 2357536"/>
              <a:gd name="connsiteX2" fmla="*/ 500663 w 3003978"/>
              <a:gd name="connsiteY2" fmla="*/ 0 h 2357536"/>
              <a:gd name="connsiteX3" fmla="*/ 500663 w 3003978"/>
              <a:gd name="connsiteY3" fmla="*/ 0 h 2357536"/>
              <a:gd name="connsiteX4" fmla="*/ 1251658 w 3003978"/>
              <a:gd name="connsiteY4" fmla="*/ 0 h 2357536"/>
              <a:gd name="connsiteX5" fmla="*/ 2737166 w 3003978"/>
              <a:gd name="connsiteY5" fmla="*/ 0 h 2357536"/>
              <a:gd name="connsiteX6" fmla="*/ 3003978 w 3003978"/>
              <a:gd name="connsiteY6" fmla="*/ 266812 h 2357536"/>
              <a:gd name="connsiteX7" fmla="*/ 3003978 w 3003978"/>
              <a:gd name="connsiteY7" fmla="*/ 933823 h 2357536"/>
              <a:gd name="connsiteX8" fmla="*/ 3003978 w 3003978"/>
              <a:gd name="connsiteY8" fmla="*/ 933823 h 2357536"/>
              <a:gd name="connsiteX9" fmla="*/ 3003978 w 3003978"/>
              <a:gd name="connsiteY9" fmla="*/ 1334033 h 2357536"/>
              <a:gd name="connsiteX10" fmla="*/ 3003978 w 3003978"/>
              <a:gd name="connsiteY10" fmla="*/ 1334027 h 2357536"/>
              <a:gd name="connsiteX11" fmla="*/ 2737166 w 3003978"/>
              <a:gd name="connsiteY11" fmla="*/ 1600839 h 2357536"/>
              <a:gd name="connsiteX12" fmla="*/ 790483 w 3003978"/>
              <a:gd name="connsiteY12" fmla="*/ 1592888 h 2357536"/>
              <a:gd name="connsiteX13" fmla="*/ 1639496 w 3003978"/>
              <a:gd name="connsiteY13" fmla="*/ 2357536 h 2357536"/>
              <a:gd name="connsiteX14" fmla="*/ 500663 w 3003978"/>
              <a:gd name="connsiteY14" fmla="*/ 1600839 h 2357536"/>
              <a:gd name="connsiteX15" fmla="*/ 266812 w 3003978"/>
              <a:gd name="connsiteY15" fmla="*/ 1600839 h 2357536"/>
              <a:gd name="connsiteX16" fmla="*/ 0 w 3003978"/>
              <a:gd name="connsiteY16" fmla="*/ 1334027 h 2357536"/>
              <a:gd name="connsiteX17" fmla="*/ 0 w 3003978"/>
              <a:gd name="connsiteY17" fmla="*/ 1334033 h 2357536"/>
              <a:gd name="connsiteX18" fmla="*/ 0 w 3003978"/>
              <a:gd name="connsiteY18" fmla="*/ 933823 h 2357536"/>
              <a:gd name="connsiteX19" fmla="*/ 0 w 3003978"/>
              <a:gd name="connsiteY19" fmla="*/ 933823 h 2357536"/>
              <a:gd name="connsiteX20" fmla="*/ 0 w 3003978"/>
              <a:gd name="connsiteY20" fmla="*/ 266812 h 2357536"/>
              <a:gd name="connsiteX0" fmla="*/ 0 w 3003978"/>
              <a:gd name="connsiteY0" fmla="*/ 266812 h 2357536"/>
              <a:gd name="connsiteX1" fmla="*/ 266812 w 3003978"/>
              <a:gd name="connsiteY1" fmla="*/ 0 h 2357536"/>
              <a:gd name="connsiteX2" fmla="*/ 500663 w 3003978"/>
              <a:gd name="connsiteY2" fmla="*/ 0 h 2357536"/>
              <a:gd name="connsiteX3" fmla="*/ 500663 w 3003978"/>
              <a:gd name="connsiteY3" fmla="*/ 0 h 2357536"/>
              <a:gd name="connsiteX4" fmla="*/ 1251658 w 3003978"/>
              <a:gd name="connsiteY4" fmla="*/ 0 h 2357536"/>
              <a:gd name="connsiteX5" fmla="*/ 2737166 w 3003978"/>
              <a:gd name="connsiteY5" fmla="*/ 0 h 2357536"/>
              <a:gd name="connsiteX6" fmla="*/ 3003978 w 3003978"/>
              <a:gd name="connsiteY6" fmla="*/ 266812 h 2357536"/>
              <a:gd name="connsiteX7" fmla="*/ 3003978 w 3003978"/>
              <a:gd name="connsiteY7" fmla="*/ 933823 h 2357536"/>
              <a:gd name="connsiteX8" fmla="*/ 3003978 w 3003978"/>
              <a:gd name="connsiteY8" fmla="*/ 933823 h 2357536"/>
              <a:gd name="connsiteX9" fmla="*/ 3003978 w 3003978"/>
              <a:gd name="connsiteY9" fmla="*/ 1334033 h 2357536"/>
              <a:gd name="connsiteX10" fmla="*/ 3003978 w 3003978"/>
              <a:gd name="connsiteY10" fmla="*/ 1334027 h 2357536"/>
              <a:gd name="connsiteX11" fmla="*/ 2737166 w 3003978"/>
              <a:gd name="connsiteY11" fmla="*/ 1600839 h 2357536"/>
              <a:gd name="connsiteX12" fmla="*/ 790483 w 3003978"/>
              <a:gd name="connsiteY12" fmla="*/ 1592888 h 2357536"/>
              <a:gd name="connsiteX13" fmla="*/ 1639496 w 3003978"/>
              <a:gd name="connsiteY13" fmla="*/ 2357536 h 2357536"/>
              <a:gd name="connsiteX14" fmla="*/ 357540 w 3003978"/>
              <a:gd name="connsiteY14" fmla="*/ 1616742 h 2357536"/>
              <a:gd name="connsiteX15" fmla="*/ 266812 w 3003978"/>
              <a:gd name="connsiteY15" fmla="*/ 1600839 h 2357536"/>
              <a:gd name="connsiteX16" fmla="*/ 0 w 3003978"/>
              <a:gd name="connsiteY16" fmla="*/ 1334027 h 2357536"/>
              <a:gd name="connsiteX17" fmla="*/ 0 w 3003978"/>
              <a:gd name="connsiteY17" fmla="*/ 1334033 h 2357536"/>
              <a:gd name="connsiteX18" fmla="*/ 0 w 3003978"/>
              <a:gd name="connsiteY18" fmla="*/ 933823 h 2357536"/>
              <a:gd name="connsiteX19" fmla="*/ 0 w 3003978"/>
              <a:gd name="connsiteY19" fmla="*/ 933823 h 2357536"/>
              <a:gd name="connsiteX20" fmla="*/ 0 w 3003978"/>
              <a:gd name="connsiteY20" fmla="*/ 266812 h 23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03978" h="2357536">
                <a:moveTo>
                  <a:pt x="0" y="266812"/>
                </a:moveTo>
                <a:cubicBezTo>
                  <a:pt x="0" y="119456"/>
                  <a:pt x="119456" y="0"/>
                  <a:pt x="266812" y="0"/>
                </a:cubicBezTo>
                <a:lnTo>
                  <a:pt x="500663" y="0"/>
                </a:lnTo>
                <a:lnTo>
                  <a:pt x="500663" y="0"/>
                </a:lnTo>
                <a:lnTo>
                  <a:pt x="1251658" y="0"/>
                </a:lnTo>
                <a:lnTo>
                  <a:pt x="2737166" y="0"/>
                </a:lnTo>
                <a:cubicBezTo>
                  <a:pt x="2884522" y="0"/>
                  <a:pt x="3003978" y="119456"/>
                  <a:pt x="3003978" y="266812"/>
                </a:cubicBezTo>
                <a:lnTo>
                  <a:pt x="3003978" y="933823"/>
                </a:lnTo>
                <a:lnTo>
                  <a:pt x="3003978" y="933823"/>
                </a:lnTo>
                <a:lnTo>
                  <a:pt x="3003978" y="1334033"/>
                </a:lnTo>
                <a:lnTo>
                  <a:pt x="3003978" y="1334027"/>
                </a:lnTo>
                <a:cubicBezTo>
                  <a:pt x="3003978" y="1481383"/>
                  <a:pt x="2884522" y="1600839"/>
                  <a:pt x="2737166" y="1600839"/>
                </a:cubicBezTo>
                <a:lnTo>
                  <a:pt x="790483" y="1592888"/>
                </a:lnTo>
                <a:lnTo>
                  <a:pt x="1639496" y="2357536"/>
                </a:lnTo>
                <a:lnTo>
                  <a:pt x="357540" y="1616742"/>
                </a:lnTo>
                <a:lnTo>
                  <a:pt x="266812" y="1600839"/>
                </a:lnTo>
                <a:cubicBezTo>
                  <a:pt x="119456" y="1600839"/>
                  <a:pt x="0" y="1481383"/>
                  <a:pt x="0" y="1334027"/>
                </a:cubicBezTo>
                <a:lnTo>
                  <a:pt x="0" y="1334033"/>
                </a:lnTo>
                <a:lnTo>
                  <a:pt x="0" y="933823"/>
                </a:lnTo>
                <a:lnTo>
                  <a:pt x="0" y="933823"/>
                </a:lnTo>
                <a:lnTo>
                  <a:pt x="0" y="266812"/>
                </a:ln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2181" y="948903"/>
            <a:ext cx="3411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Помогает педагогу увидеть собственные неудачи и промахи</a:t>
            </a:r>
          </a:p>
        </p:txBody>
      </p:sp>
    </p:spTree>
    <p:extLst>
      <p:ext uri="{BB962C8B-B14F-4D97-AF65-F5344CB8AC3E}">
        <p14:creationId xmlns:p14="http://schemas.microsoft.com/office/powerpoint/2010/main" xmlns="" val="325782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18574" y="3093030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Цель контроля </a:t>
            </a:r>
            <a:r>
              <a:rPr lang="ru-RU" sz="3600" b="1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1930877572"/>
              </p:ext>
            </p:extLst>
          </p:nvPr>
        </p:nvGraphicFramePr>
        <p:xfrm>
          <a:off x="3228253" y="2693458"/>
          <a:ext cx="7418568" cy="280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2574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18574" y="3093030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Цель контроля </a:t>
            </a:r>
            <a:r>
              <a:rPr lang="ru-RU" sz="3600" b="1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3799967083"/>
              </p:ext>
            </p:extLst>
          </p:nvPr>
        </p:nvGraphicFramePr>
        <p:xfrm>
          <a:off x="3132837" y="2502626"/>
          <a:ext cx="8094404" cy="33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6979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graphicEl>
                                              <a:dgm id="{0D4F1915-8D8C-4032-970A-7CBEA261A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>
                                            <p:graphicEl>
                                              <a:dgm id="{BF627A48-1FCE-49B8-95BF-8720AD14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>
                                            <p:graphicEl>
                                              <a:dgm id="{2DB9D03C-64A1-4404-91DD-AC2A8F045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>
                                            <p:graphicEl>
                                              <a:dgm id="{842CA97F-1F55-4BE7-A75A-B1C90C07E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>
                                            <p:graphicEl>
                                              <a:dgm id="{25D17889-3F99-4458-8A54-8C0C4555B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graphicEl>
                                              <a:dgm id="{6E560286-43C0-4ABB-9904-DA82D8BF3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061578" y="3294092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КОНТРОЛЬ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Функции контроля </a:t>
            </a:r>
            <a:r>
              <a:rPr lang="ru-RU" sz="3600" b="1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7863780" y="3177513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214787" y="4293877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ПРОГНОСТИЧЕСКАЯ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656617" y="4324939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РАЗВИВАЮЩАЯ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418077" y="3177513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ДИАГНОСТИЧЕСКАЯ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4648303" y="2601513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КОНТРОЛИРУЮЩАЯ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2550758" y="5362728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ВОСПИТЫВАЮЩАЯ</a:t>
            </a:r>
            <a:endParaRPr lang="ru-RU" dirty="0">
              <a:solidFill>
                <a:schemeClr val="tx1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7501097" y="5362728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ОРИЕНТИРУЮЩАЯ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41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0099"/>
                </a:solidFill>
              </a:rPr>
              <a:t>Функции контроля </a:t>
            </a:r>
            <a:r>
              <a:rPr lang="ru-RU" sz="3600" dirty="0">
                <a:solidFill>
                  <a:srgbClr val="000099"/>
                </a:solidFill>
              </a:rPr>
              <a:t>знаний в учебном процессе</a:t>
            </a: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ОБУЧАЮЩАЯ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ПРОГНОСТИЧЕСКАЯ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9" y="393419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РАЗВИВАЮЩАЯ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6" y="2466027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ДИАГНОСТИЧЕСКАЯ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102598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КОНТРОЛИРУЮЩАЯ</a:t>
            </a:r>
            <a:endParaRPr lang="ru-RU" dirty="0">
              <a:solidFill>
                <a:srgbClr val="C00000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ВОСПИТЫВАЮЩАЯ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277200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ОРИЕНТИРУЮЩАЯ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8734" y="2210464"/>
            <a:ext cx="6300352" cy="3908344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0392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159788" y="3006027"/>
            <a:ext cx="55382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Определяется </a:t>
            </a:r>
            <a:r>
              <a:rPr lang="ru-RU" sz="2000" dirty="0"/>
              <a:t>исходный уровень для дальнейшего овладения знаниями, умениями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навыками.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И</a:t>
            </a:r>
            <a:r>
              <a:rPr lang="ru-RU" sz="2000" dirty="0" smtClean="0"/>
              <a:t>зу­чается </a:t>
            </a:r>
            <a:r>
              <a:rPr lang="ru-RU" sz="2000" dirty="0"/>
              <a:t>глубина и объем </a:t>
            </a:r>
            <a:r>
              <a:rPr lang="ru-RU" sz="2000" dirty="0" smtClean="0"/>
              <a:t>усвоения ЗУН.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Сравнивается </a:t>
            </a:r>
            <a:r>
              <a:rPr lang="ru-RU" sz="2000" dirty="0"/>
              <a:t>планируемое с действительными </a:t>
            </a:r>
            <a:r>
              <a:rPr lang="ru-RU" sz="2000" dirty="0" smtClean="0"/>
              <a:t>результатами.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Устанавливается </a:t>
            </a:r>
            <a:r>
              <a:rPr lang="ru-RU" sz="2000" dirty="0"/>
              <a:t>эффективность используемых педагогом методов, форм и средств </a:t>
            </a:r>
            <a:r>
              <a:rPr lang="ru-RU" sz="2000" dirty="0" smtClean="0"/>
              <a:t>обучения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7739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3671</TotalTime>
  <Words>1731</Words>
  <Application>Microsoft Office PowerPoint</Application>
  <PresentationFormat>Произвольный</PresentationFormat>
  <Paragraphs>298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Натуральные материалы</vt:lpstr>
      <vt:lpstr>Современный инструментарий контроля и оценки достижений стандартов образования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311</cp:revision>
  <dcterms:created xsi:type="dcterms:W3CDTF">2017-01-09T10:38:11Z</dcterms:created>
  <dcterms:modified xsi:type="dcterms:W3CDTF">2018-12-28T07:55:41Z</dcterms:modified>
</cp:coreProperties>
</file>